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58" r:id="rId4"/>
    <p:sldId id="259" r:id="rId5"/>
    <p:sldId id="273" r:id="rId6"/>
    <p:sldId id="279" r:id="rId7"/>
    <p:sldId id="260" r:id="rId8"/>
    <p:sldId id="280" r:id="rId9"/>
    <p:sldId id="261" r:id="rId10"/>
    <p:sldId id="276" r:id="rId11"/>
    <p:sldId id="264" r:id="rId12"/>
    <p:sldId id="265" r:id="rId13"/>
    <p:sldId id="262" r:id="rId14"/>
    <p:sldId id="275" r:id="rId15"/>
    <p:sldId id="277" r:id="rId16"/>
    <p:sldId id="274" r:id="rId17"/>
    <p:sldId id="266" r:id="rId18"/>
    <p:sldId id="278" r:id="rId19"/>
    <p:sldId id="281" r:id="rId20"/>
    <p:sldId id="267" r:id="rId21"/>
    <p:sldId id="26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ighlights" id="{93BB7F52-2431-44D9-B873-F94E2D296B7E}">
          <p14:sldIdLst>
            <p14:sldId id="256"/>
            <p14:sldId id="257"/>
            <p14:sldId id="258"/>
            <p14:sldId id="259"/>
            <p14:sldId id="273"/>
          </p14:sldIdLst>
        </p14:section>
        <p14:section name="Tokens" id="{77EE8F42-DA90-41D9-8EFF-472C20D2999D}">
          <p14:sldIdLst>
            <p14:sldId id="279"/>
            <p14:sldId id="260"/>
            <p14:sldId id="280"/>
            <p14:sldId id="261"/>
          </p14:sldIdLst>
        </p14:section>
        <p14:section name="CRYPTO ART WORKS" id="{FCCE13B8-5950-4B62-8FAF-A6BE3F78BAA3}">
          <p14:sldIdLst>
            <p14:sldId id="276"/>
            <p14:sldId id="264"/>
            <p14:sldId id="265"/>
            <p14:sldId id="262"/>
            <p14:sldId id="275"/>
            <p14:sldId id="277"/>
          </p14:sldIdLst>
        </p14:section>
        <p14:section name="ETH y" id="{6D9FAAB9-A32C-4342-81A1-FB2597BBE884}">
          <p14:sldIdLst>
            <p14:sldId id="274"/>
          </p14:sldIdLst>
        </p14:section>
        <p14:section name="go on" id="{D83ADD4F-4FDD-4172-87F5-29A2CFB0D04D}">
          <p14:sldIdLst>
            <p14:sldId id="266"/>
            <p14:sldId id="278"/>
            <p14:sldId id="281"/>
            <p14:sldId id="267"/>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6D28F0-DB9C-465C-B8A7-DA18577D2961}" v="615" dt="2019-10-01T10:46:19.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73913" autoAdjust="0"/>
  </p:normalViewPr>
  <p:slideViewPr>
    <p:cSldViewPr snapToGrid="0">
      <p:cViewPr varScale="1">
        <p:scale>
          <a:sx n="84" d="100"/>
          <a:sy n="84" d="100"/>
        </p:scale>
        <p:origin x="163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it kumar" userId="c90891062b778181" providerId="LiveId" clId="{DF6D28F0-DB9C-465C-B8A7-DA18577D2961}"/>
    <pc:docChg chg="undo redo custSel mod addSld delSld modSld sldOrd modSection">
      <pc:chgData name="ankit kumar" userId="c90891062b778181" providerId="LiveId" clId="{DF6D28F0-DB9C-465C-B8A7-DA18577D2961}" dt="2019-10-01T18:07:16.111" v="1318" actId="2696"/>
      <pc:docMkLst>
        <pc:docMk/>
      </pc:docMkLst>
      <pc:sldChg chg="addSp delSp modSp mod setBg">
        <pc:chgData name="ankit kumar" userId="c90891062b778181" providerId="LiveId" clId="{DF6D28F0-DB9C-465C-B8A7-DA18577D2961}" dt="2019-09-30T20:57:24.020" v="459" actId="20577"/>
        <pc:sldMkLst>
          <pc:docMk/>
          <pc:sldMk cId="3263395198" sldId="256"/>
        </pc:sldMkLst>
        <pc:spChg chg="mod">
          <ac:chgData name="ankit kumar" userId="c90891062b778181" providerId="LiveId" clId="{DF6D28F0-DB9C-465C-B8A7-DA18577D2961}" dt="2019-09-30T20:57:14.457" v="447" actId="20577"/>
          <ac:spMkLst>
            <pc:docMk/>
            <pc:sldMk cId="3263395198" sldId="256"/>
            <ac:spMk id="2" creationId="{85CFCB0A-6B5F-4F1A-8E9D-14A37D8C6DBF}"/>
          </ac:spMkLst>
        </pc:spChg>
        <pc:spChg chg="mod">
          <ac:chgData name="ankit kumar" userId="c90891062b778181" providerId="LiveId" clId="{DF6D28F0-DB9C-465C-B8A7-DA18577D2961}" dt="2019-09-30T20:57:24.020" v="459" actId="20577"/>
          <ac:spMkLst>
            <pc:docMk/>
            <pc:sldMk cId="3263395198" sldId="256"/>
            <ac:spMk id="3" creationId="{0950FCAE-294F-4ECC-ADC9-E71686CF0611}"/>
          </ac:spMkLst>
        </pc:spChg>
        <pc:spChg chg="add del mod">
          <ac:chgData name="ankit kumar" userId="c90891062b778181" providerId="LiveId" clId="{DF6D28F0-DB9C-465C-B8A7-DA18577D2961}" dt="2019-09-30T20:14:54.098" v="62"/>
          <ac:spMkLst>
            <pc:docMk/>
            <pc:sldMk cId="3263395198" sldId="256"/>
            <ac:spMk id="4" creationId="{7535DCDF-47D6-4E11-82B1-F4708E0F822C}"/>
          </ac:spMkLst>
        </pc:spChg>
        <pc:spChg chg="add">
          <ac:chgData name="ankit kumar" userId="c90891062b778181" providerId="LiveId" clId="{DF6D28F0-DB9C-465C-B8A7-DA18577D2961}" dt="2019-09-30T20:03:33.568" v="6" actId="26606"/>
          <ac:spMkLst>
            <pc:docMk/>
            <pc:sldMk cId="3263395198" sldId="256"/>
            <ac:spMk id="73" creationId="{CC1CA635-2D9C-4E3E-820F-5FE35AC143B2}"/>
          </ac:spMkLst>
        </pc:spChg>
        <pc:picChg chg="add del">
          <ac:chgData name="ankit kumar" userId="c90891062b778181" providerId="LiveId" clId="{DF6D28F0-DB9C-465C-B8A7-DA18577D2961}" dt="2019-09-30T20:03:23.141" v="4" actId="478"/>
          <ac:picMkLst>
            <pc:docMk/>
            <pc:sldMk cId="3263395198" sldId="256"/>
            <ac:picMk id="2050" creationId="{9CE4534F-0143-47CA-B8E4-816AACCE4ECE}"/>
          </ac:picMkLst>
        </pc:picChg>
        <pc:picChg chg="add mod ord">
          <ac:chgData name="ankit kumar" userId="c90891062b778181" providerId="LiveId" clId="{DF6D28F0-DB9C-465C-B8A7-DA18577D2961}" dt="2019-09-30T20:03:33.568" v="6" actId="26606"/>
          <ac:picMkLst>
            <pc:docMk/>
            <pc:sldMk cId="3263395198" sldId="256"/>
            <ac:picMk id="2052" creationId="{FCBF2233-6304-4E1C-BB0C-D413480EA4C6}"/>
          </ac:picMkLst>
        </pc:picChg>
        <pc:cxnChg chg="add">
          <ac:chgData name="ankit kumar" userId="c90891062b778181" providerId="LiveId" clId="{DF6D28F0-DB9C-465C-B8A7-DA18577D2961}" dt="2019-09-30T20:03:33.568" v="6" actId="26606"/>
          <ac:cxnSpMkLst>
            <pc:docMk/>
            <pc:sldMk cId="3263395198" sldId="256"/>
            <ac:cxnSpMk id="75" creationId="{E0E62FBC-456F-48AE-91ED-3956405D76D2}"/>
          </ac:cxnSpMkLst>
        </pc:cxnChg>
      </pc:sldChg>
      <pc:sldChg chg="modTransition">
        <pc:chgData name="ankit kumar" userId="c90891062b778181" providerId="LiveId" clId="{DF6D28F0-DB9C-465C-B8A7-DA18577D2961}" dt="2019-10-01T10:46:15.220" v="1314"/>
        <pc:sldMkLst>
          <pc:docMk/>
          <pc:sldMk cId="3748667521" sldId="257"/>
        </pc:sldMkLst>
      </pc:sldChg>
      <pc:sldChg chg="modSp modTransition modNotesTx">
        <pc:chgData name="ankit kumar" userId="c90891062b778181" providerId="LiveId" clId="{DF6D28F0-DB9C-465C-B8A7-DA18577D2961}" dt="2019-10-01T10:46:19.258" v="1315"/>
        <pc:sldMkLst>
          <pc:docMk/>
          <pc:sldMk cId="3747836507" sldId="258"/>
        </pc:sldMkLst>
        <pc:spChg chg="mod">
          <ac:chgData name="ankit kumar" userId="c90891062b778181" providerId="LiveId" clId="{DF6D28F0-DB9C-465C-B8A7-DA18577D2961}" dt="2019-09-30T21:05:11.729" v="476" actId="368"/>
          <ac:spMkLst>
            <pc:docMk/>
            <pc:sldMk cId="3747836507" sldId="258"/>
            <ac:spMk id="5" creationId="{98C77C1D-A398-4532-A5AD-21E0E1C5F59C}"/>
          </ac:spMkLst>
        </pc:spChg>
      </pc:sldChg>
      <pc:sldChg chg="addSp delSp modSp add mod setBg delDesignElem modNotesTx">
        <pc:chgData name="ankit kumar" userId="c90891062b778181" providerId="LiveId" clId="{DF6D28F0-DB9C-465C-B8A7-DA18577D2961}" dt="2019-09-30T21:19:40.370" v="525" actId="6549"/>
        <pc:sldMkLst>
          <pc:docMk/>
          <pc:sldMk cId="4096389478" sldId="259"/>
        </pc:sldMkLst>
        <pc:spChg chg="del">
          <ac:chgData name="ankit kumar" userId="c90891062b778181" providerId="LiveId" clId="{DF6D28F0-DB9C-465C-B8A7-DA18577D2961}" dt="2019-09-30T20:02:31.869" v="2"/>
          <ac:spMkLst>
            <pc:docMk/>
            <pc:sldMk cId="4096389478" sldId="259"/>
            <ac:spMk id="2" creationId="{D1F3A872-EE3F-4CCF-943D-5F36883AC9A2}"/>
          </ac:spMkLst>
        </pc:spChg>
        <pc:spChg chg="add del mod">
          <ac:chgData name="ankit kumar" userId="c90891062b778181" providerId="LiveId" clId="{DF6D28F0-DB9C-465C-B8A7-DA18577D2961}" dt="2019-09-30T20:09:11.955" v="7"/>
          <ac:spMkLst>
            <pc:docMk/>
            <pc:sldMk cId="4096389478" sldId="259"/>
            <ac:spMk id="3" creationId="{A2988C7F-6979-455B-8C2E-A01AEAFD39C1}"/>
          </ac:spMkLst>
        </pc:spChg>
        <pc:spChg chg="add del mod">
          <ac:chgData name="ankit kumar" userId="c90891062b778181" providerId="LiveId" clId="{DF6D28F0-DB9C-465C-B8A7-DA18577D2961}" dt="2019-09-30T20:09:11.955" v="7"/>
          <ac:spMkLst>
            <pc:docMk/>
            <pc:sldMk cId="4096389478" sldId="259"/>
            <ac:spMk id="4" creationId="{813246AE-81F6-43AE-B225-83CB931B9E7A}"/>
          </ac:spMkLst>
        </pc:spChg>
        <pc:spChg chg="add del mod">
          <ac:chgData name="ankit kumar" userId="c90891062b778181" providerId="LiveId" clId="{DF6D28F0-DB9C-465C-B8A7-DA18577D2961}" dt="2019-09-30T21:18:53.592" v="503" actId="478"/>
          <ac:spMkLst>
            <pc:docMk/>
            <pc:sldMk cId="4096389478" sldId="259"/>
            <ac:spMk id="5" creationId="{3A2B8E87-47CD-43E3-8FB3-224F9CAB22F6}"/>
          </ac:spMkLst>
        </pc:spChg>
        <pc:spChg chg="add mod">
          <ac:chgData name="ankit kumar" userId="c90891062b778181" providerId="LiveId" clId="{DF6D28F0-DB9C-465C-B8A7-DA18577D2961}" dt="2019-09-30T20:09:40.112" v="20" actId="403"/>
          <ac:spMkLst>
            <pc:docMk/>
            <pc:sldMk cId="4096389478" sldId="259"/>
            <ac:spMk id="6" creationId="{9DF00742-25CA-4DA2-A2EC-0456E9250F94}"/>
          </ac:spMkLst>
        </pc:spChg>
        <pc:spChg chg="add del mod">
          <ac:chgData name="ankit kumar" userId="c90891062b778181" providerId="LiveId" clId="{DF6D28F0-DB9C-465C-B8A7-DA18577D2961}" dt="2019-09-30T20:15:37.227" v="68" actId="11529"/>
          <ac:spMkLst>
            <pc:docMk/>
            <pc:sldMk cId="4096389478" sldId="259"/>
            <ac:spMk id="7" creationId="{A090CD9D-54F5-4AB6-AFF0-2D44E0EA2008}"/>
          </ac:spMkLst>
        </pc:spChg>
        <pc:spChg chg="add del">
          <ac:chgData name="ankit kumar" userId="c90891062b778181" providerId="LiveId" clId="{DF6D28F0-DB9C-465C-B8A7-DA18577D2961}" dt="2019-09-30T21:18:44.336" v="500"/>
          <ac:spMkLst>
            <pc:docMk/>
            <pc:sldMk cId="4096389478" sldId="259"/>
            <ac:spMk id="11" creationId="{DCC07B32-2DE1-4A92-BAA9-5DCFDEF6AE5C}"/>
          </ac:spMkLst>
        </pc:spChg>
        <pc:spChg chg="add mod">
          <ac:chgData name="ankit kumar" userId="c90891062b778181" providerId="LiveId" clId="{DF6D28F0-DB9C-465C-B8A7-DA18577D2961}" dt="2019-09-30T20:22:47.257" v="130" actId="255"/>
          <ac:spMkLst>
            <pc:docMk/>
            <pc:sldMk cId="4096389478" sldId="259"/>
            <ac:spMk id="12" creationId="{ED26975B-8523-4A64-84B9-F2C587F94C2D}"/>
          </ac:spMkLst>
        </pc:spChg>
        <pc:spChg chg="add del">
          <ac:chgData name="ankit kumar" userId="c90891062b778181" providerId="LiveId" clId="{DF6D28F0-DB9C-465C-B8A7-DA18577D2961}" dt="2019-09-30T21:18:44.336" v="500"/>
          <ac:spMkLst>
            <pc:docMk/>
            <pc:sldMk cId="4096389478" sldId="259"/>
            <ac:spMk id="13" creationId="{5275141D-4582-414D-81DB-7A2B47BB5BB5}"/>
          </ac:spMkLst>
        </pc:spChg>
        <pc:spChg chg="add mod">
          <ac:chgData name="ankit kumar" userId="c90891062b778181" providerId="LiveId" clId="{DF6D28F0-DB9C-465C-B8A7-DA18577D2961}" dt="2019-09-30T20:21:34.952" v="124"/>
          <ac:spMkLst>
            <pc:docMk/>
            <pc:sldMk cId="4096389478" sldId="259"/>
            <ac:spMk id="16" creationId="{3E30B3E6-0E44-4F98-96EA-365CEAAB11FA}"/>
          </ac:spMkLst>
        </pc:spChg>
        <pc:spChg chg="add del">
          <ac:chgData name="ankit kumar" userId="c90891062b778181" providerId="LiveId" clId="{DF6D28F0-DB9C-465C-B8A7-DA18577D2961}" dt="2019-09-30T21:18:44.336" v="500"/>
          <ac:spMkLst>
            <pc:docMk/>
            <pc:sldMk cId="4096389478" sldId="259"/>
            <ac:spMk id="17" creationId="{6A5AB136-1321-47B3-8AF9-A8140222B1ED}"/>
          </ac:spMkLst>
        </pc:spChg>
        <pc:spChg chg="add mod">
          <ac:chgData name="ankit kumar" userId="c90891062b778181" providerId="LiveId" clId="{DF6D28F0-DB9C-465C-B8A7-DA18577D2961}" dt="2019-09-30T21:19:40.370" v="525" actId="6549"/>
          <ac:spMkLst>
            <pc:docMk/>
            <pc:sldMk cId="4096389478" sldId="259"/>
            <ac:spMk id="18" creationId="{972B3BE9-6CEE-4675-A288-036A647BA4A7}"/>
          </ac:spMkLst>
        </pc:spChg>
        <pc:spChg chg="add del">
          <ac:chgData name="ankit kumar" userId="c90891062b778181" providerId="LiveId" clId="{DF6D28F0-DB9C-465C-B8A7-DA18577D2961}" dt="2019-09-30T21:18:44.336" v="500"/>
          <ac:spMkLst>
            <pc:docMk/>
            <pc:sldMk cId="4096389478" sldId="259"/>
            <ac:spMk id="19" creationId="{3A29AB2E-91A6-4F11-8765-A410A0139EB7}"/>
          </ac:spMkLst>
        </pc:spChg>
        <pc:picChg chg="add del mod">
          <ac:chgData name="ankit kumar" userId="c90891062b778181" providerId="LiveId" clId="{DF6D28F0-DB9C-465C-B8A7-DA18577D2961}" dt="2019-09-30T20:20:01.851" v="120" actId="478"/>
          <ac:picMkLst>
            <pc:docMk/>
            <pc:sldMk cId="4096389478" sldId="259"/>
            <ac:picMk id="3074" creationId="{F51C8307-4EFC-4144-BB1A-F8BB482BB6CC}"/>
          </ac:picMkLst>
        </pc:picChg>
        <pc:cxnChg chg="add del">
          <ac:chgData name="ankit kumar" userId="c90891062b778181" providerId="LiveId" clId="{DF6D28F0-DB9C-465C-B8A7-DA18577D2961}" dt="2019-09-30T21:18:44.336" v="500"/>
          <ac:cxnSpMkLst>
            <pc:docMk/>
            <pc:sldMk cId="4096389478" sldId="259"/>
            <ac:cxnSpMk id="15" creationId="{5F9954D2-3994-4E57-A489-6FC5AE45D0BD}"/>
          </ac:cxnSpMkLst>
        </pc:cxnChg>
      </pc:sldChg>
      <pc:sldChg chg="modSp add">
        <pc:chgData name="ankit kumar" userId="c90891062b778181" providerId="LiveId" clId="{DF6D28F0-DB9C-465C-B8A7-DA18577D2961}" dt="2019-09-30T20:44:22.794" v="291" actId="20577"/>
        <pc:sldMkLst>
          <pc:docMk/>
          <pc:sldMk cId="2554697150" sldId="260"/>
        </pc:sldMkLst>
        <pc:spChg chg="mod">
          <ac:chgData name="ankit kumar" userId="c90891062b778181" providerId="LiveId" clId="{DF6D28F0-DB9C-465C-B8A7-DA18577D2961}" dt="2019-09-30T20:44:22.794" v="291" actId="20577"/>
          <ac:spMkLst>
            <pc:docMk/>
            <pc:sldMk cId="2554697150" sldId="260"/>
            <ac:spMk id="2" creationId="{D4C0FD6F-133D-484F-B983-2F9FA5CF31FA}"/>
          </ac:spMkLst>
        </pc:spChg>
      </pc:sldChg>
      <pc:sldChg chg="modSp add">
        <pc:chgData name="ankit kumar" userId="c90891062b778181" providerId="LiveId" clId="{DF6D28F0-DB9C-465C-B8A7-DA18577D2961}" dt="2019-09-30T21:28:12.366" v="600"/>
        <pc:sldMkLst>
          <pc:docMk/>
          <pc:sldMk cId="3750663137" sldId="261"/>
        </pc:sldMkLst>
        <pc:spChg chg="mod">
          <ac:chgData name="ankit kumar" userId="c90891062b778181" providerId="LiveId" clId="{DF6D28F0-DB9C-465C-B8A7-DA18577D2961}" dt="2019-09-30T21:27:54.330" v="599"/>
          <ac:spMkLst>
            <pc:docMk/>
            <pc:sldMk cId="3750663137" sldId="261"/>
            <ac:spMk id="2" creationId="{571B3B11-5759-4C97-9E42-6C71102DB2AB}"/>
          </ac:spMkLst>
        </pc:spChg>
        <pc:spChg chg="mod">
          <ac:chgData name="ankit kumar" userId="c90891062b778181" providerId="LiveId" clId="{DF6D28F0-DB9C-465C-B8A7-DA18577D2961}" dt="2019-09-30T21:28:12.366" v="600"/>
          <ac:spMkLst>
            <pc:docMk/>
            <pc:sldMk cId="3750663137" sldId="261"/>
            <ac:spMk id="3" creationId="{549FE154-0888-488F-B331-13E3E728D6D6}"/>
          </ac:spMkLst>
        </pc:spChg>
      </pc:sldChg>
      <pc:sldChg chg="addSp delSp modSp add mod ord setBg modNotesTx">
        <pc:chgData name="ankit kumar" userId="c90891062b778181" providerId="LiveId" clId="{DF6D28F0-DB9C-465C-B8A7-DA18577D2961}" dt="2019-09-30T22:08:23.454" v="935"/>
        <pc:sldMkLst>
          <pc:docMk/>
          <pc:sldMk cId="211705564" sldId="262"/>
        </pc:sldMkLst>
        <pc:spChg chg="mod">
          <ac:chgData name="ankit kumar" userId="c90891062b778181" providerId="LiveId" clId="{DF6D28F0-DB9C-465C-B8A7-DA18577D2961}" dt="2019-09-30T20:39:38.923" v="218" actId="26606"/>
          <ac:spMkLst>
            <pc:docMk/>
            <pc:sldMk cId="211705564" sldId="262"/>
            <ac:spMk id="2" creationId="{B94B172A-6D2C-41C0-9F85-DC192C6EC840}"/>
          </ac:spMkLst>
        </pc:spChg>
        <pc:spChg chg="mod">
          <ac:chgData name="ankit kumar" userId="c90891062b778181" providerId="LiveId" clId="{DF6D28F0-DB9C-465C-B8A7-DA18577D2961}" dt="2019-09-30T20:41:42.200" v="250" actId="20577"/>
          <ac:spMkLst>
            <pc:docMk/>
            <pc:sldMk cId="211705564" sldId="262"/>
            <ac:spMk id="3" creationId="{2DAF6BD3-E8D1-4013-ACE4-2E7A05482098}"/>
          </ac:spMkLst>
        </pc:spChg>
        <pc:spChg chg="add mod">
          <ac:chgData name="ankit kumar" userId="c90891062b778181" providerId="LiveId" clId="{DF6D28F0-DB9C-465C-B8A7-DA18577D2961}" dt="2019-09-30T20:43:45.113" v="267" actId="1076"/>
          <ac:spMkLst>
            <pc:docMk/>
            <pc:sldMk cId="211705564" sldId="262"/>
            <ac:spMk id="4" creationId="{9B2EDD56-6EE1-4A64-A432-8734AAB7708E}"/>
          </ac:spMkLst>
        </pc:spChg>
        <pc:spChg chg="add del">
          <ac:chgData name="ankit kumar" userId="c90891062b778181" providerId="LiveId" clId="{DF6D28F0-DB9C-465C-B8A7-DA18577D2961}" dt="2019-09-30T20:39:38.923" v="218" actId="26606"/>
          <ac:spMkLst>
            <pc:docMk/>
            <pc:sldMk cId="211705564" sldId="262"/>
            <ac:spMk id="71" creationId="{8EF49BC8-980B-48B7-9FAC-047DA2C85298}"/>
          </ac:spMkLst>
        </pc:spChg>
        <pc:picChg chg="add mod">
          <ac:chgData name="ankit kumar" userId="c90891062b778181" providerId="LiveId" clId="{DF6D28F0-DB9C-465C-B8A7-DA18577D2961}" dt="2019-09-30T22:08:23.454" v="935"/>
          <ac:picMkLst>
            <pc:docMk/>
            <pc:sldMk cId="211705564" sldId="262"/>
            <ac:picMk id="5122" creationId="{6F695337-514F-40FE-90CC-4AC34B71566F}"/>
          </ac:picMkLst>
        </pc:picChg>
      </pc:sldChg>
      <pc:sldChg chg="addSp delSp modSp add">
        <pc:chgData name="ankit kumar" userId="c90891062b778181" providerId="LiveId" clId="{DF6D28F0-DB9C-465C-B8A7-DA18577D2961}" dt="2019-09-30T20:35:34.661" v="211"/>
        <pc:sldMkLst>
          <pc:docMk/>
          <pc:sldMk cId="2460243519" sldId="263"/>
        </pc:sldMkLst>
        <pc:spChg chg="del">
          <ac:chgData name="ankit kumar" userId="c90891062b778181" providerId="LiveId" clId="{DF6D28F0-DB9C-465C-B8A7-DA18577D2961}" dt="2019-09-30T20:34:58.488" v="197"/>
          <ac:spMkLst>
            <pc:docMk/>
            <pc:sldMk cId="2460243519" sldId="263"/>
            <ac:spMk id="2" creationId="{1782292A-DB6D-4D4E-BEC3-6F1C6A95115F}"/>
          </ac:spMkLst>
        </pc:spChg>
        <pc:spChg chg="del">
          <ac:chgData name="ankit kumar" userId="c90891062b778181" providerId="LiveId" clId="{DF6D28F0-DB9C-465C-B8A7-DA18577D2961}" dt="2019-09-30T20:34:58.488" v="197"/>
          <ac:spMkLst>
            <pc:docMk/>
            <pc:sldMk cId="2460243519" sldId="263"/>
            <ac:spMk id="3" creationId="{7518F86C-E0C0-4CB8-97D7-097E270BCEE8}"/>
          </ac:spMkLst>
        </pc:spChg>
        <pc:spChg chg="add">
          <ac:chgData name="ankit kumar" userId="c90891062b778181" providerId="LiveId" clId="{DF6D28F0-DB9C-465C-B8A7-DA18577D2961}" dt="2019-09-30T20:35:34.661" v="211"/>
          <ac:spMkLst>
            <pc:docMk/>
            <pc:sldMk cId="2460243519" sldId="263"/>
            <ac:spMk id="4" creationId="{DD6E7918-F181-4AFD-B333-47FE4A7CE7EE}"/>
          </ac:spMkLst>
        </pc:spChg>
        <pc:picChg chg="add mod">
          <ac:chgData name="ankit kumar" userId="c90891062b778181" providerId="LiveId" clId="{DF6D28F0-DB9C-465C-B8A7-DA18577D2961}" dt="2019-09-30T20:35:07.740" v="201" actId="1076"/>
          <ac:picMkLst>
            <pc:docMk/>
            <pc:sldMk cId="2460243519" sldId="263"/>
            <ac:picMk id="4098" creationId="{FE23813C-8E26-48C5-A722-493D19A89603}"/>
          </ac:picMkLst>
        </pc:picChg>
      </pc:sldChg>
      <pc:sldChg chg="addSp delSp modSp add">
        <pc:chgData name="ankit kumar" userId="c90891062b778181" providerId="LiveId" clId="{DF6D28F0-DB9C-465C-B8A7-DA18577D2961}" dt="2019-09-30T21:35:45.370" v="661" actId="12100"/>
        <pc:sldMkLst>
          <pc:docMk/>
          <pc:sldMk cId="3426667717" sldId="264"/>
        </pc:sldMkLst>
        <pc:spChg chg="mod">
          <ac:chgData name="ankit kumar" userId="c90891062b778181" providerId="LiveId" clId="{DF6D28F0-DB9C-465C-B8A7-DA18577D2961}" dt="2019-09-30T21:23:11.735" v="527"/>
          <ac:spMkLst>
            <pc:docMk/>
            <pc:sldMk cId="3426667717" sldId="264"/>
            <ac:spMk id="2" creationId="{688D3D1E-4A62-4BDB-AD4E-D0C31BA139EC}"/>
          </ac:spMkLst>
        </pc:spChg>
        <pc:spChg chg="mod">
          <ac:chgData name="ankit kumar" userId="c90891062b778181" providerId="LiveId" clId="{DF6D28F0-DB9C-465C-B8A7-DA18577D2961}" dt="2019-09-30T21:31:54.733" v="632" actId="27636"/>
          <ac:spMkLst>
            <pc:docMk/>
            <pc:sldMk cId="3426667717" sldId="264"/>
            <ac:spMk id="3" creationId="{35DC9A2B-FD09-4CDA-AABB-70015D75EF26}"/>
          </ac:spMkLst>
        </pc:spChg>
        <pc:spChg chg="add del">
          <ac:chgData name="ankit kumar" userId="c90891062b778181" providerId="LiveId" clId="{DF6D28F0-DB9C-465C-B8A7-DA18577D2961}" dt="2019-09-30T21:27:15.367" v="588"/>
          <ac:spMkLst>
            <pc:docMk/>
            <pc:sldMk cId="3426667717" sldId="264"/>
            <ac:spMk id="4" creationId="{1C10E981-1750-4318-9F00-A22ABDE77906}"/>
          </ac:spMkLst>
        </pc:spChg>
        <pc:spChg chg="add mod">
          <ac:chgData name="ankit kumar" userId="c90891062b778181" providerId="LiveId" clId="{DF6D28F0-DB9C-465C-B8A7-DA18577D2961}" dt="2019-09-30T21:27:30.381" v="597" actId="1076"/>
          <ac:spMkLst>
            <pc:docMk/>
            <pc:sldMk cId="3426667717" sldId="264"/>
            <ac:spMk id="5" creationId="{CD93489D-E740-4986-9833-F97FEEBC28A4}"/>
          </ac:spMkLst>
        </pc:spChg>
        <pc:spChg chg="add del mod">
          <ac:chgData name="ankit kumar" userId="c90891062b778181" providerId="LiveId" clId="{DF6D28F0-DB9C-465C-B8A7-DA18577D2961}" dt="2019-09-30T21:32:58.363" v="636" actId="12084"/>
          <ac:spMkLst>
            <pc:docMk/>
            <pc:sldMk cId="3426667717" sldId="264"/>
            <ac:spMk id="6" creationId="{D1D14A13-5C10-4FC3-B511-08C57295D641}"/>
          </ac:spMkLst>
        </pc:spChg>
        <pc:grpChg chg="mod">
          <ac:chgData name="ankit kumar" userId="c90891062b778181" providerId="LiveId" clId="{DF6D28F0-DB9C-465C-B8A7-DA18577D2961}" dt="2019-09-30T21:33:41.063" v="642" actId="18245"/>
          <ac:grpSpMkLst>
            <pc:docMk/>
            <pc:sldMk cId="3426667717" sldId="264"/>
            <ac:grpSpMk id="8" creationId="{59928C0A-3DEB-4C6A-9183-5B1F476EA80B}"/>
          </ac:grpSpMkLst>
        </pc:grpChg>
        <pc:graphicFrameChg chg="add del mod">
          <ac:chgData name="ankit kumar" userId="c90891062b778181" providerId="LiveId" clId="{DF6D28F0-DB9C-465C-B8A7-DA18577D2961}" dt="2019-09-30T21:35:45.370" v="661" actId="12100"/>
          <ac:graphicFrameMkLst>
            <pc:docMk/>
            <pc:sldMk cId="3426667717" sldId="264"/>
            <ac:graphicFrameMk id="7" creationId="{8EED87A1-5358-463F-AB6E-D3D96D99F388}"/>
          </ac:graphicFrameMkLst>
        </pc:graphicFrameChg>
        <pc:picChg chg="add mod">
          <ac:chgData name="ankit kumar" userId="c90891062b778181" providerId="LiveId" clId="{DF6D28F0-DB9C-465C-B8A7-DA18577D2961}" dt="2019-09-30T21:30:45.328" v="610" actId="14100"/>
          <ac:picMkLst>
            <pc:docMk/>
            <pc:sldMk cId="3426667717" sldId="264"/>
            <ac:picMk id="7170" creationId="{36723A63-0C69-4BBF-9A73-E25A35C7B042}"/>
          </ac:picMkLst>
        </pc:picChg>
      </pc:sldChg>
      <pc:sldChg chg="addSp delSp modSp add ord">
        <pc:chgData name="ankit kumar" userId="c90891062b778181" providerId="LiveId" clId="{DF6D28F0-DB9C-465C-B8A7-DA18577D2961}" dt="2019-09-30T22:13:45.761" v="962" actId="1076"/>
        <pc:sldMkLst>
          <pc:docMk/>
          <pc:sldMk cId="1055871592" sldId="265"/>
        </pc:sldMkLst>
        <pc:spChg chg="mod">
          <ac:chgData name="ankit kumar" userId="c90891062b778181" providerId="LiveId" clId="{DF6D28F0-DB9C-465C-B8A7-DA18577D2961}" dt="2019-09-30T21:23:29.054" v="530" actId="20577"/>
          <ac:spMkLst>
            <pc:docMk/>
            <pc:sldMk cId="1055871592" sldId="265"/>
            <ac:spMk id="2" creationId="{688D3D1E-4A62-4BDB-AD4E-D0C31BA139EC}"/>
          </ac:spMkLst>
        </pc:spChg>
        <pc:spChg chg="add del mod">
          <ac:chgData name="ankit kumar" userId="c90891062b778181" providerId="LiveId" clId="{DF6D28F0-DB9C-465C-B8A7-DA18577D2961}" dt="2019-09-30T22:11:30.458" v="943"/>
          <ac:spMkLst>
            <pc:docMk/>
            <pc:sldMk cId="1055871592" sldId="265"/>
            <ac:spMk id="3" creationId="{35DC9A2B-FD09-4CDA-AABB-70015D75EF26}"/>
          </ac:spMkLst>
        </pc:spChg>
        <pc:spChg chg="add del">
          <ac:chgData name="ankit kumar" userId="c90891062b778181" providerId="LiveId" clId="{DF6D28F0-DB9C-465C-B8A7-DA18577D2961}" dt="2019-09-30T22:11:20.159" v="940"/>
          <ac:spMkLst>
            <pc:docMk/>
            <pc:sldMk cId="1055871592" sldId="265"/>
            <ac:spMk id="4" creationId="{098741D2-D93C-4154-8A97-882CD55C915E}"/>
          </ac:spMkLst>
        </pc:spChg>
        <pc:spChg chg="add del">
          <ac:chgData name="ankit kumar" userId="c90891062b778181" providerId="LiveId" clId="{DF6D28F0-DB9C-465C-B8A7-DA18577D2961}" dt="2019-09-30T22:13:42.579" v="961" actId="478"/>
          <ac:spMkLst>
            <pc:docMk/>
            <pc:sldMk cId="1055871592" sldId="265"/>
            <ac:spMk id="5" creationId="{EFD4128E-E5E2-45D7-A648-1C7B97E9C557}"/>
          </ac:spMkLst>
        </pc:spChg>
        <pc:graphicFrameChg chg="add del mod">
          <ac:chgData name="ankit kumar" userId="c90891062b778181" providerId="LiveId" clId="{DF6D28F0-DB9C-465C-B8A7-DA18577D2961}" dt="2019-09-30T22:13:37.373" v="960" actId="478"/>
          <ac:graphicFrameMkLst>
            <pc:docMk/>
            <pc:sldMk cId="1055871592" sldId="265"/>
            <ac:graphicFrameMk id="6" creationId="{B83EF3D6-BBC8-4177-A6A1-5E52C8566F81}"/>
          </ac:graphicFrameMkLst>
        </pc:graphicFrameChg>
        <pc:graphicFrameChg chg="add mod">
          <ac:chgData name="ankit kumar" userId="c90891062b778181" providerId="LiveId" clId="{DF6D28F0-DB9C-465C-B8A7-DA18577D2961}" dt="2019-09-30T22:13:45.761" v="962" actId="1076"/>
          <ac:graphicFrameMkLst>
            <pc:docMk/>
            <pc:sldMk cId="1055871592" sldId="265"/>
            <ac:graphicFrameMk id="7" creationId="{782D62D9-624F-4A61-9656-659272DABA68}"/>
          </ac:graphicFrameMkLst>
        </pc:graphicFrameChg>
      </pc:sldChg>
      <pc:sldChg chg="addSp delSp modSp add">
        <pc:chgData name="ankit kumar" userId="c90891062b778181" providerId="LiveId" clId="{DF6D28F0-DB9C-465C-B8A7-DA18577D2961}" dt="2019-09-30T23:32:14.750" v="1311" actId="15"/>
        <pc:sldMkLst>
          <pc:docMk/>
          <pc:sldMk cId="3793046467" sldId="266"/>
        </pc:sldMkLst>
        <pc:spChg chg="mod">
          <ac:chgData name="ankit kumar" userId="c90891062b778181" providerId="LiveId" clId="{DF6D28F0-DB9C-465C-B8A7-DA18577D2961}" dt="2019-09-30T21:24:30.263" v="541" actId="5793"/>
          <ac:spMkLst>
            <pc:docMk/>
            <pc:sldMk cId="3793046467" sldId="266"/>
            <ac:spMk id="2" creationId="{688D3D1E-4A62-4BDB-AD4E-D0C31BA139EC}"/>
          </ac:spMkLst>
        </pc:spChg>
        <pc:spChg chg="mod">
          <ac:chgData name="ankit kumar" userId="c90891062b778181" providerId="LiveId" clId="{DF6D28F0-DB9C-465C-B8A7-DA18577D2961}" dt="2019-09-30T23:32:14.750" v="1311" actId="15"/>
          <ac:spMkLst>
            <pc:docMk/>
            <pc:sldMk cId="3793046467" sldId="266"/>
            <ac:spMk id="3" creationId="{35DC9A2B-FD09-4CDA-AABB-70015D75EF26}"/>
          </ac:spMkLst>
        </pc:spChg>
        <pc:spChg chg="add del">
          <ac:chgData name="ankit kumar" userId="c90891062b778181" providerId="LiveId" clId="{DF6D28F0-DB9C-465C-B8A7-DA18577D2961}" dt="2019-09-30T21:25:05.254" v="544"/>
          <ac:spMkLst>
            <pc:docMk/>
            <pc:sldMk cId="3793046467" sldId="266"/>
            <ac:spMk id="5" creationId="{14DE93A3-1C7F-48DC-8875-519490C5940A}"/>
          </ac:spMkLst>
        </pc:spChg>
        <pc:graphicFrameChg chg="add del mod">
          <ac:chgData name="ankit kumar" userId="c90891062b778181" providerId="LiveId" clId="{DF6D28F0-DB9C-465C-B8A7-DA18577D2961}" dt="2019-09-30T21:25:05.254" v="544"/>
          <ac:graphicFrameMkLst>
            <pc:docMk/>
            <pc:sldMk cId="3793046467" sldId="266"/>
            <ac:graphicFrameMk id="4" creationId="{E424AB98-917B-405C-A65A-B0F74736181A}"/>
          </ac:graphicFrameMkLst>
        </pc:graphicFrameChg>
        <pc:picChg chg="add del mod">
          <ac:chgData name="ankit kumar" userId="c90891062b778181" providerId="LiveId" clId="{DF6D28F0-DB9C-465C-B8A7-DA18577D2961}" dt="2019-09-30T23:15:16.338" v="1143"/>
          <ac:picMkLst>
            <pc:docMk/>
            <pc:sldMk cId="3793046467" sldId="266"/>
            <ac:picMk id="6149" creationId="{AD52C8A5-74CF-4CCA-949B-F89F367954FC}"/>
          </ac:picMkLst>
        </pc:picChg>
      </pc:sldChg>
      <pc:sldChg chg="modSp add">
        <pc:chgData name="ankit kumar" userId="c90891062b778181" providerId="LiveId" clId="{DF6D28F0-DB9C-465C-B8A7-DA18577D2961}" dt="2019-09-30T22:34:43.870" v="988"/>
        <pc:sldMkLst>
          <pc:docMk/>
          <pc:sldMk cId="792919543" sldId="267"/>
        </pc:sldMkLst>
        <pc:spChg chg="mod">
          <ac:chgData name="ankit kumar" userId="c90891062b778181" providerId="LiveId" clId="{DF6D28F0-DB9C-465C-B8A7-DA18577D2961}" dt="2019-09-30T22:31:18.432" v="986" actId="27636"/>
          <ac:spMkLst>
            <pc:docMk/>
            <pc:sldMk cId="792919543" sldId="267"/>
            <ac:spMk id="2" creationId="{688D3D1E-4A62-4BDB-AD4E-D0C31BA139EC}"/>
          </ac:spMkLst>
        </pc:spChg>
        <pc:spChg chg="mod">
          <ac:chgData name="ankit kumar" userId="c90891062b778181" providerId="LiveId" clId="{DF6D28F0-DB9C-465C-B8A7-DA18577D2961}" dt="2019-09-30T22:34:43.870" v="988"/>
          <ac:spMkLst>
            <pc:docMk/>
            <pc:sldMk cId="792919543" sldId="267"/>
            <ac:spMk id="3" creationId="{35DC9A2B-FD09-4CDA-AABB-70015D75EF26}"/>
          </ac:spMkLst>
        </pc:spChg>
      </pc:sldChg>
      <pc:sldChg chg="add">
        <pc:chgData name="ankit kumar" userId="c90891062b778181" providerId="LiveId" clId="{DF6D28F0-DB9C-465C-B8A7-DA18577D2961}" dt="2019-09-30T20:35:13.856" v="206"/>
        <pc:sldMkLst>
          <pc:docMk/>
          <pc:sldMk cId="2232218762" sldId="268"/>
        </pc:sldMkLst>
      </pc:sldChg>
      <pc:sldChg chg="add">
        <pc:chgData name="ankit kumar" userId="c90891062b778181" providerId="LiveId" clId="{DF6D28F0-DB9C-465C-B8A7-DA18577D2961}" dt="2019-09-30T20:35:14.026" v="207"/>
        <pc:sldMkLst>
          <pc:docMk/>
          <pc:sldMk cId="3272620260" sldId="269"/>
        </pc:sldMkLst>
      </pc:sldChg>
      <pc:sldChg chg="add del">
        <pc:chgData name="ankit kumar" userId="c90891062b778181" providerId="LiveId" clId="{DF6D28F0-DB9C-465C-B8A7-DA18577D2961}" dt="2019-10-01T18:07:15.452" v="1316" actId="2696"/>
        <pc:sldMkLst>
          <pc:docMk/>
          <pc:sldMk cId="3876073670" sldId="270"/>
        </pc:sldMkLst>
      </pc:sldChg>
      <pc:sldChg chg="add del">
        <pc:chgData name="ankit kumar" userId="c90891062b778181" providerId="LiveId" clId="{DF6D28F0-DB9C-465C-B8A7-DA18577D2961}" dt="2019-10-01T18:07:15.740" v="1317" actId="2696"/>
        <pc:sldMkLst>
          <pc:docMk/>
          <pc:sldMk cId="2092311570" sldId="271"/>
        </pc:sldMkLst>
      </pc:sldChg>
      <pc:sldChg chg="add del">
        <pc:chgData name="ankit kumar" userId="c90891062b778181" providerId="LiveId" clId="{DF6D28F0-DB9C-465C-B8A7-DA18577D2961}" dt="2019-10-01T18:07:16.111" v="1318" actId="2696"/>
        <pc:sldMkLst>
          <pc:docMk/>
          <pc:sldMk cId="2037253472" sldId="272"/>
        </pc:sldMkLst>
      </pc:sldChg>
      <pc:sldChg chg="addSp delSp modSp add mod setBg">
        <pc:chgData name="ankit kumar" userId="c90891062b778181" providerId="LiveId" clId="{DF6D28F0-DB9C-465C-B8A7-DA18577D2961}" dt="2019-09-30T21:12:18.861" v="486" actId="20577"/>
        <pc:sldMkLst>
          <pc:docMk/>
          <pc:sldMk cId="1169747732" sldId="273"/>
        </pc:sldMkLst>
        <pc:spChg chg="del mod">
          <ac:chgData name="ankit kumar" userId="c90891062b778181" providerId="LiveId" clId="{DF6D28F0-DB9C-465C-B8A7-DA18577D2961}" dt="2019-09-30T20:53:16.499" v="354" actId="478"/>
          <ac:spMkLst>
            <pc:docMk/>
            <pc:sldMk cId="1169747732" sldId="273"/>
            <ac:spMk id="2" creationId="{B501BE72-0203-41D6-BA26-7FF021B8A850}"/>
          </ac:spMkLst>
        </pc:spChg>
        <pc:spChg chg="mod">
          <ac:chgData name="ankit kumar" userId="c90891062b778181" providerId="LiveId" clId="{DF6D28F0-DB9C-465C-B8A7-DA18577D2961}" dt="2019-09-30T20:55:21.617" v="411" actId="26606"/>
          <ac:spMkLst>
            <pc:docMk/>
            <pc:sldMk cId="1169747732" sldId="273"/>
            <ac:spMk id="3" creationId="{A546FA43-5BB2-4625-9713-28D52B84DA76}"/>
          </ac:spMkLst>
        </pc:spChg>
        <pc:spChg chg="add del mod">
          <ac:chgData name="ankit kumar" userId="c90891062b778181" providerId="LiveId" clId="{DF6D28F0-DB9C-465C-B8A7-DA18577D2961}" dt="2019-09-30T20:53:22.810" v="358"/>
          <ac:spMkLst>
            <pc:docMk/>
            <pc:sldMk cId="1169747732" sldId="273"/>
            <ac:spMk id="4" creationId="{00380E53-4FBA-449B-A602-B55AB7D5BC65}"/>
          </ac:spMkLst>
        </pc:spChg>
        <pc:spChg chg="add del">
          <ac:chgData name="ankit kumar" userId="c90891062b778181" providerId="LiveId" clId="{DF6D28F0-DB9C-465C-B8A7-DA18577D2961}" dt="2019-09-30T20:53:31.043" v="364"/>
          <ac:spMkLst>
            <pc:docMk/>
            <pc:sldMk cId="1169747732" sldId="273"/>
            <ac:spMk id="5" creationId="{17349E4B-6DE3-45EA-BA16-076AA7198ED3}"/>
          </ac:spMkLst>
        </pc:spChg>
        <pc:spChg chg="add del mod">
          <ac:chgData name="ankit kumar" userId="c90891062b778181" providerId="LiveId" clId="{DF6D28F0-DB9C-465C-B8A7-DA18577D2961}" dt="2019-09-30T20:55:11.786" v="410" actId="47"/>
          <ac:spMkLst>
            <pc:docMk/>
            <pc:sldMk cId="1169747732" sldId="273"/>
            <ac:spMk id="6" creationId="{67315B8C-2D75-43A4-A359-B2F13A60687C}"/>
          </ac:spMkLst>
        </pc:spChg>
        <pc:spChg chg="add del">
          <ac:chgData name="ankit kumar" userId="c90891062b778181" providerId="LiveId" clId="{DF6D28F0-DB9C-465C-B8A7-DA18577D2961}" dt="2019-09-30T20:55:35.304" v="431"/>
          <ac:spMkLst>
            <pc:docMk/>
            <pc:sldMk cId="1169747732" sldId="273"/>
            <ac:spMk id="7" creationId="{6F694AA5-6538-4FF5-95B6-CD0B346D0AAB}"/>
          </ac:spMkLst>
        </pc:spChg>
        <pc:spChg chg="add del">
          <ac:chgData name="ankit kumar" userId="c90891062b778181" providerId="LiveId" clId="{DF6D28F0-DB9C-465C-B8A7-DA18577D2961}" dt="2019-09-30T20:55:21.617" v="411" actId="26606"/>
          <ac:spMkLst>
            <pc:docMk/>
            <pc:sldMk cId="1169747732" sldId="273"/>
            <ac:spMk id="8" creationId="{DCC07B32-2DE1-4A92-BAA9-5DCFDEF6AE5C}"/>
          </ac:spMkLst>
        </pc:spChg>
        <pc:spChg chg="add mod">
          <ac:chgData name="ankit kumar" userId="c90891062b778181" providerId="LiveId" clId="{DF6D28F0-DB9C-465C-B8A7-DA18577D2961}" dt="2019-09-30T21:12:18.861" v="486" actId="20577"/>
          <ac:spMkLst>
            <pc:docMk/>
            <pc:sldMk cId="1169747732" sldId="273"/>
            <ac:spMk id="9" creationId="{E5531AD2-44E8-49D8-A414-D1BC988E08F7}"/>
          </ac:spMkLst>
        </pc:spChg>
        <pc:spChg chg="add del">
          <ac:chgData name="ankit kumar" userId="c90891062b778181" providerId="LiveId" clId="{DF6D28F0-DB9C-465C-B8A7-DA18577D2961}" dt="2019-09-30T20:55:21.617" v="411" actId="26606"/>
          <ac:spMkLst>
            <pc:docMk/>
            <pc:sldMk cId="1169747732" sldId="273"/>
            <ac:spMk id="10" creationId="{5275141D-4582-414D-81DB-7A2B47BB5BB5}"/>
          </ac:spMkLst>
        </pc:spChg>
        <pc:spChg chg="add del mod">
          <ac:chgData name="ankit kumar" userId="c90891062b778181" providerId="LiveId" clId="{DF6D28F0-DB9C-465C-B8A7-DA18577D2961}" dt="2019-09-30T20:55:21.617" v="411" actId="26606"/>
          <ac:spMkLst>
            <pc:docMk/>
            <pc:sldMk cId="1169747732" sldId="273"/>
            <ac:spMk id="14" creationId="{6A5AB136-1321-47B3-8AF9-A8140222B1ED}"/>
          </ac:spMkLst>
        </pc:spChg>
        <pc:spChg chg="add del mod">
          <ac:chgData name="ankit kumar" userId="c90891062b778181" providerId="LiveId" clId="{DF6D28F0-DB9C-465C-B8A7-DA18577D2961}" dt="2019-09-30T20:55:21.617" v="411" actId="26606"/>
          <ac:spMkLst>
            <pc:docMk/>
            <pc:sldMk cId="1169747732" sldId="273"/>
            <ac:spMk id="16" creationId="{3A29AB2E-91A6-4F11-8765-A410A0139EB7}"/>
          </ac:spMkLst>
        </pc:spChg>
        <pc:spChg chg="add del">
          <ac:chgData name="ankit kumar" userId="c90891062b778181" providerId="LiveId" clId="{DF6D28F0-DB9C-465C-B8A7-DA18577D2961}" dt="2019-09-30T20:55:09.634" v="404" actId="26606"/>
          <ac:spMkLst>
            <pc:docMk/>
            <pc:sldMk cId="1169747732" sldId="273"/>
            <ac:spMk id="22" creationId="{90D3EA19-F945-4C3D-BFB4-BDD7F17750C0}"/>
          </ac:spMkLst>
        </pc:spChg>
        <pc:spChg chg="add del">
          <ac:chgData name="ankit kumar" userId="c90891062b778181" providerId="LiveId" clId="{DF6D28F0-DB9C-465C-B8A7-DA18577D2961}" dt="2019-09-30T20:55:09.634" v="404" actId="26606"/>
          <ac:spMkLst>
            <pc:docMk/>
            <pc:sldMk cId="1169747732" sldId="273"/>
            <ac:spMk id="24" creationId="{73FF2A8F-8ECE-4FF8-BDC8-81A4EA74340D}"/>
          </ac:spMkLst>
        </pc:spChg>
        <pc:spChg chg="add del">
          <ac:chgData name="ankit kumar" userId="c90891062b778181" providerId="LiveId" clId="{DF6D28F0-DB9C-465C-B8A7-DA18577D2961}" dt="2019-09-30T20:55:09.634" v="404" actId="26606"/>
          <ac:spMkLst>
            <pc:docMk/>
            <pc:sldMk cId="1169747732" sldId="273"/>
            <ac:spMk id="28" creationId="{CC1CA635-2D9C-4E3E-820F-5FE35AC143B2}"/>
          </ac:spMkLst>
        </pc:spChg>
        <pc:spChg chg="add del">
          <ac:chgData name="ankit kumar" userId="c90891062b778181" providerId="LiveId" clId="{DF6D28F0-DB9C-465C-B8A7-DA18577D2961}" dt="2019-09-30T20:55:21.617" v="411" actId="26606"/>
          <ac:spMkLst>
            <pc:docMk/>
            <pc:sldMk cId="1169747732" sldId="273"/>
            <ac:spMk id="32" creationId="{90D3EA19-F945-4C3D-BFB4-BDD7F17750C0}"/>
          </ac:spMkLst>
        </pc:spChg>
        <pc:spChg chg="add del">
          <ac:chgData name="ankit kumar" userId="c90891062b778181" providerId="LiveId" clId="{DF6D28F0-DB9C-465C-B8A7-DA18577D2961}" dt="2019-09-30T20:55:21.617" v="411" actId="26606"/>
          <ac:spMkLst>
            <pc:docMk/>
            <pc:sldMk cId="1169747732" sldId="273"/>
            <ac:spMk id="33" creationId="{73FF2A8F-8ECE-4FF8-BDC8-81A4EA74340D}"/>
          </ac:spMkLst>
        </pc:spChg>
        <pc:spChg chg="add del">
          <ac:chgData name="ankit kumar" userId="c90891062b778181" providerId="LiveId" clId="{DF6D28F0-DB9C-465C-B8A7-DA18577D2961}" dt="2019-09-30T20:55:21.617" v="411" actId="26606"/>
          <ac:spMkLst>
            <pc:docMk/>
            <pc:sldMk cId="1169747732" sldId="273"/>
            <ac:spMk id="36" creationId="{CC1CA635-2D9C-4E3E-820F-5FE35AC143B2}"/>
          </ac:spMkLst>
        </pc:spChg>
        <pc:picChg chg="add del">
          <ac:chgData name="ankit kumar" userId="c90891062b778181" providerId="LiveId" clId="{DF6D28F0-DB9C-465C-B8A7-DA18577D2961}" dt="2019-09-30T20:55:09.634" v="404" actId="26606"/>
          <ac:picMkLst>
            <pc:docMk/>
            <pc:sldMk cId="1169747732" sldId="273"/>
            <ac:picMk id="18" creationId="{BFCE7619-9942-468D-8E38-6581236BA988}"/>
          </ac:picMkLst>
        </pc:picChg>
        <pc:picChg chg="add del mod">
          <ac:chgData name="ankit kumar" userId="c90891062b778181" providerId="LiveId" clId="{DF6D28F0-DB9C-465C-B8A7-DA18577D2961}" dt="2019-09-30T20:55:21.617" v="411" actId="26606"/>
          <ac:picMkLst>
            <pc:docMk/>
            <pc:sldMk cId="1169747732" sldId="273"/>
            <ac:picMk id="35" creationId="{0AF5433E-710A-40B3-B83C-9F9267EE1751}"/>
          </ac:picMkLst>
        </pc:picChg>
        <pc:cxnChg chg="add del">
          <ac:chgData name="ankit kumar" userId="c90891062b778181" providerId="LiveId" clId="{DF6D28F0-DB9C-465C-B8A7-DA18577D2961}" dt="2019-09-30T20:55:21.617" v="411" actId="26606"/>
          <ac:cxnSpMkLst>
            <pc:docMk/>
            <pc:sldMk cId="1169747732" sldId="273"/>
            <ac:cxnSpMk id="12" creationId="{5F9954D2-3994-4E57-A489-6FC5AE45D0BD}"/>
          </ac:cxnSpMkLst>
        </pc:cxnChg>
        <pc:cxnChg chg="add del">
          <ac:chgData name="ankit kumar" userId="c90891062b778181" providerId="LiveId" clId="{DF6D28F0-DB9C-465C-B8A7-DA18577D2961}" dt="2019-09-30T20:55:09.634" v="404" actId="26606"/>
          <ac:cxnSpMkLst>
            <pc:docMk/>
            <pc:sldMk cId="1169747732" sldId="273"/>
            <ac:cxnSpMk id="26" creationId="{510549B9-C822-4F0F-94B0-7037DEE5AA2A}"/>
          </ac:cxnSpMkLst>
        </pc:cxnChg>
        <pc:cxnChg chg="add del">
          <ac:chgData name="ankit kumar" userId="c90891062b778181" providerId="LiveId" clId="{DF6D28F0-DB9C-465C-B8A7-DA18577D2961}" dt="2019-09-30T20:55:09.634" v="404" actId="26606"/>
          <ac:cxnSpMkLst>
            <pc:docMk/>
            <pc:sldMk cId="1169747732" sldId="273"/>
            <ac:cxnSpMk id="30" creationId="{E0E62FBC-456F-48AE-91ED-3956405D76D2}"/>
          </ac:cxnSpMkLst>
        </pc:cxnChg>
        <pc:cxnChg chg="add del">
          <ac:chgData name="ankit kumar" userId="c90891062b778181" providerId="LiveId" clId="{DF6D28F0-DB9C-465C-B8A7-DA18577D2961}" dt="2019-09-30T20:55:21.617" v="411" actId="26606"/>
          <ac:cxnSpMkLst>
            <pc:docMk/>
            <pc:sldMk cId="1169747732" sldId="273"/>
            <ac:cxnSpMk id="34" creationId="{510549B9-C822-4F0F-94B0-7037DEE5AA2A}"/>
          </ac:cxnSpMkLst>
        </pc:cxnChg>
        <pc:cxnChg chg="add del">
          <ac:chgData name="ankit kumar" userId="c90891062b778181" providerId="LiveId" clId="{DF6D28F0-DB9C-465C-B8A7-DA18577D2961}" dt="2019-09-30T20:55:21.617" v="411" actId="26606"/>
          <ac:cxnSpMkLst>
            <pc:docMk/>
            <pc:sldMk cId="1169747732" sldId="273"/>
            <ac:cxnSpMk id="37" creationId="{E0E62FBC-456F-48AE-91ED-3956405D76D2}"/>
          </ac:cxnSpMkLst>
        </pc:cxnChg>
      </pc:sldChg>
      <pc:sldChg chg="modSp add">
        <pc:chgData name="ankit kumar" userId="c90891062b778181" providerId="LiveId" clId="{DF6D28F0-DB9C-465C-B8A7-DA18577D2961}" dt="2019-09-30T21:42:43.889" v="725"/>
        <pc:sldMkLst>
          <pc:docMk/>
          <pc:sldMk cId="364017366" sldId="274"/>
        </pc:sldMkLst>
        <pc:spChg chg="mod">
          <ac:chgData name="ankit kumar" userId="c90891062b778181" providerId="LiveId" clId="{DF6D28F0-DB9C-465C-B8A7-DA18577D2961}" dt="2019-09-30T21:41:28.127" v="697" actId="20577"/>
          <ac:spMkLst>
            <pc:docMk/>
            <pc:sldMk cId="364017366" sldId="274"/>
            <ac:spMk id="2" creationId="{8DA5C0A0-BC41-481F-B773-CF31EB1D9868}"/>
          </ac:spMkLst>
        </pc:spChg>
        <pc:spChg chg="mod">
          <ac:chgData name="ankit kumar" userId="c90891062b778181" providerId="LiveId" clId="{DF6D28F0-DB9C-465C-B8A7-DA18577D2961}" dt="2019-09-30T21:42:43.889" v="725"/>
          <ac:spMkLst>
            <pc:docMk/>
            <pc:sldMk cId="364017366" sldId="274"/>
            <ac:spMk id="3" creationId="{302E66BA-2B7B-408F-94D6-B410BE475D38}"/>
          </ac:spMkLst>
        </pc:spChg>
      </pc:sldChg>
      <pc:sldChg chg="addSp delSp modSp add">
        <pc:chgData name="ankit kumar" userId="c90891062b778181" providerId="LiveId" clId="{DF6D28F0-DB9C-465C-B8A7-DA18577D2961}" dt="2019-09-30T22:08:45.109" v="936"/>
        <pc:sldMkLst>
          <pc:docMk/>
          <pc:sldMk cId="1743859221" sldId="275"/>
        </pc:sldMkLst>
        <pc:spChg chg="mod">
          <ac:chgData name="ankit kumar" userId="c90891062b778181" providerId="LiveId" clId="{DF6D28F0-DB9C-465C-B8A7-DA18577D2961}" dt="2019-09-30T21:58:39.754" v="729"/>
          <ac:spMkLst>
            <pc:docMk/>
            <pc:sldMk cId="1743859221" sldId="275"/>
            <ac:spMk id="2" creationId="{E513805B-2EFB-4FAA-9D4B-48A54F939402}"/>
          </ac:spMkLst>
        </pc:spChg>
        <pc:spChg chg="mod">
          <ac:chgData name="ankit kumar" userId="c90891062b778181" providerId="LiveId" clId="{DF6D28F0-DB9C-465C-B8A7-DA18577D2961}" dt="2019-09-30T22:06:30.657" v="772" actId="14100"/>
          <ac:spMkLst>
            <pc:docMk/>
            <pc:sldMk cId="1743859221" sldId="275"/>
            <ac:spMk id="3" creationId="{EB8EFF09-D1F8-4EBB-A491-BA00EEFC5191}"/>
          </ac:spMkLst>
        </pc:spChg>
        <pc:spChg chg="add del mod">
          <ac:chgData name="ankit kumar" userId="c90891062b778181" providerId="LiveId" clId="{DF6D28F0-DB9C-465C-B8A7-DA18577D2961}" dt="2019-09-30T22:06:46.920" v="776" actId="478"/>
          <ac:spMkLst>
            <pc:docMk/>
            <pc:sldMk cId="1743859221" sldId="275"/>
            <ac:spMk id="4" creationId="{2239DE2A-E852-45BD-9C8E-C5724171E5BE}"/>
          </ac:spMkLst>
        </pc:spChg>
        <pc:spChg chg="add">
          <ac:chgData name="ankit kumar" userId="c90891062b778181" providerId="LiveId" clId="{DF6D28F0-DB9C-465C-B8A7-DA18577D2961}" dt="2019-09-30T22:02:31.215" v="735"/>
          <ac:spMkLst>
            <pc:docMk/>
            <pc:sldMk cId="1743859221" sldId="275"/>
            <ac:spMk id="5" creationId="{E9B4AB70-38D6-4599-8DCD-E00992359EF9}"/>
          </ac:spMkLst>
        </pc:spChg>
        <pc:picChg chg="add mod">
          <ac:chgData name="ankit kumar" userId="c90891062b778181" providerId="LiveId" clId="{DF6D28F0-DB9C-465C-B8A7-DA18577D2961}" dt="2019-09-30T22:08:45.109" v="936"/>
          <ac:picMkLst>
            <pc:docMk/>
            <pc:sldMk cId="1743859221" sldId="275"/>
            <ac:picMk id="6" creationId="{2D359888-E396-4DFE-AA1A-CD3F55CE9954}"/>
          </ac:picMkLst>
        </pc:picChg>
      </pc:sldChg>
      <pc:sldChg chg="addSp delSp modSp add ord">
        <pc:chgData name="ankit kumar" userId="c90891062b778181" providerId="LiveId" clId="{DF6D28F0-DB9C-465C-B8A7-DA18577D2961}" dt="2019-09-30T23:05:05.124" v="1117" actId="14100"/>
        <pc:sldMkLst>
          <pc:docMk/>
          <pc:sldMk cId="1227635556" sldId="276"/>
        </pc:sldMkLst>
        <pc:spChg chg="mod">
          <ac:chgData name="ankit kumar" userId="c90891062b778181" providerId="LiveId" clId="{DF6D28F0-DB9C-465C-B8A7-DA18577D2961}" dt="2019-09-30T22:42:21.470" v="995"/>
          <ac:spMkLst>
            <pc:docMk/>
            <pc:sldMk cId="1227635556" sldId="276"/>
            <ac:spMk id="2" creationId="{800137D1-FA97-4DD1-9177-67BBB48EE717}"/>
          </ac:spMkLst>
        </pc:spChg>
        <pc:spChg chg="mod">
          <ac:chgData name="ankit kumar" userId="c90891062b778181" providerId="LiveId" clId="{DF6D28F0-DB9C-465C-B8A7-DA18577D2961}" dt="2019-09-30T23:04:42.082" v="1108" actId="27636"/>
          <ac:spMkLst>
            <pc:docMk/>
            <pc:sldMk cId="1227635556" sldId="276"/>
            <ac:spMk id="3" creationId="{ACB975C5-078B-4FBF-9F1C-9AE717F5FA0B}"/>
          </ac:spMkLst>
        </pc:spChg>
        <pc:picChg chg="add mod modCrop">
          <ac:chgData name="ankit kumar" userId="c90891062b778181" providerId="LiveId" clId="{DF6D28F0-DB9C-465C-B8A7-DA18577D2961}" dt="2019-09-30T23:04:53.862" v="1112" actId="1076"/>
          <ac:picMkLst>
            <pc:docMk/>
            <pc:sldMk cId="1227635556" sldId="276"/>
            <ac:picMk id="4" creationId="{4D1A7C79-C5DC-46E0-A6DB-83E6A18E20B9}"/>
          </ac:picMkLst>
        </pc:picChg>
        <pc:picChg chg="add mod modCrop">
          <ac:chgData name="ankit kumar" userId="c90891062b778181" providerId="LiveId" clId="{DF6D28F0-DB9C-465C-B8A7-DA18577D2961}" dt="2019-09-30T23:04:45.658" v="1109" actId="1076"/>
          <ac:picMkLst>
            <pc:docMk/>
            <pc:sldMk cId="1227635556" sldId="276"/>
            <ac:picMk id="5" creationId="{1A6972ED-AADB-418D-B41D-6BF9CAB9D83D}"/>
          </ac:picMkLst>
        </pc:picChg>
        <pc:picChg chg="add del mod">
          <ac:chgData name="ankit kumar" userId="c90891062b778181" providerId="LiveId" clId="{DF6D28F0-DB9C-465C-B8A7-DA18577D2961}" dt="2019-09-30T23:00:20.021" v="1085"/>
          <ac:picMkLst>
            <pc:docMk/>
            <pc:sldMk cId="1227635556" sldId="276"/>
            <ac:picMk id="10242" creationId="{42DCA008-97CB-43A8-A0D6-5626F2371BFA}"/>
          </ac:picMkLst>
        </pc:picChg>
        <pc:picChg chg="add mod">
          <ac:chgData name="ankit kumar" userId="c90891062b778181" providerId="LiveId" clId="{DF6D28F0-DB9C-465C-B8A7-DA18577D2961}" dt="2019-09-30T23:05:05.124" v="1117" actId="14100"/>
          <ac:picMkLst>
            <pc:docMk/>
            <pc:sldMk cId="1227635556" sldId="276"/>
            <ac:picMk id="10244" creationId="{946D118D-A789-41FD-A6C0-F5AD771C5A05}"/>
          </ac:picMkLst>
        </pc:picChg>
      </pc:sldChg>
      <pc:sldChg chg="addSp delSp modSp add">
        <pc:chgData name="ankit kumar" userId="c90891062b778181" providerId="LiveId" clId="{DF6D28F0-DB9C-465C-B8A7-DA18577D2961}" dt="2019-09-30T23:00:32.182" v="1088" actId="1076"/>
        <pc:sldMkLst>
          <pc:docMk/>
          <pc:sldMk cId="2094795822" sldId="277"/>
        </pc:sldMkLst>
        <pc:spChg chg="mod">
          <ac:chgData name="ankit kumar" userId="c90891062b778181" providerId="LiveId" clId="{DF6D28F0-DB9C-465C-B8A7-DA18577D2961}" dt="2019-09-30T22:56:29.041" v="1064" actId="20577"/>
          <ac:spMkLst>
            <pc:docMk/>
            <pc:sldMk cId="2094795822" sldId="277"/>
            <ac:spMk id="2" creationId="{96FA3B30-D155-43F5-A5A3-F09E871D6645}"/>
          </ac:spMkLst>
        </pc:spChg>
        <pc:spChg chg="mod">
          <ac:chgData name="ankit kumar" userId="c90891062b778181" providerId="LiveId" clId="{DF6D28F0-DB9C-465C-B8A7-DA18577D2961}" dt="2019-09-30T22:57:16.275" v="1068"/>
          <ac:spMkLst>
            <pc:docMk/>
            <pc:sldMk cId="2094795822" sldId="277"/>
            <ac:spMk id="3" creationId="{0868DD53-7EE1-4A6A-A5D2-019EBC7D5BDE}"/>
          </ac:spMkLst>
        </pc:spChg>
        <pc:picChg chg="add mod">
          <ac:chgData name="ankit kumar" userId="c90891062b778181" providerId="LiveId" clId="{DF6D28F0-DB9C-465C-B8A7-DA18577D2961}" dt="2019-09-30T23:00:32.182" v="1088" actId="1076"/>
          <ac:picMkLst>
            <pc:docMk/>
            <pc:sldMk cId="2094795822" sldId="277"/>
            <ac:picMk id="8" creationId="{CDC64E25-B5CD-4FA3-A01B-D455085BAC07}"/>
          </ac:picMkLst>
        </pc:picChg>
        <pc:picChg chg="add mod">
          <ac:chgData name="ankit kumar" userId="c90891062b778181" providerId="LiveId" clId="{DF6D28F0-DB9C-465C-B8A7-DA18577D2961}" dt="2019-09-30T22:58:05.555" v="1071" actId="1076"/>
          <ac:picMkLst>
            <pc:docMk/>
            <pc:sldMk cId="2094795822" sldId="277"/>
            <ac:picMk id="11266" creationId="{53AEC93E-989A-4492-B895-1E0B6C75BF11}"/>
          </ac:picMkLst>
        </pc:picChg>
        <pc:picChg chg="add mod">
          <ac:chgData name="ankit kumar" userId="c90891062b778181" providerId="LiveId" clId="{DF6D28F0-DB9C-465C-B8A7-DA18577D2961}" dt="2019-09-30T22:58:37.023" v="1074" actId="1076"/>
          <ac:picMkLst>
            <pc:docMk/>
            <pc:sldMk cId="2094795822" sldId="277"/>
            <ac:picMk id="11268" creationId="{F0CC1110-4885-4D9F-91FD-B899D0CF8DBB}"/>
          </ac:picMkLst>
        </pc:picChg>
        <pc:picChg chg="add del mod">
          <ac:chgData name="ankit kumar" userId="c90891062b778181" providerId="LiveId" clId="{DF6D28F0-DB9C-465C-B8A7-DA18577D2961}" dt="2019-09-30T22:59:43.922" v="1081" actId="478"/>
          <ac:picMkLst>
            <pc:docMk/>
            <pc:sldMk cId="2094795822" sldId="277"/>
            <ac:picMk id="11270" creationId="{7707E21A-F44E-4C07-A062-F5C1922C7734}"/>
          </ac:picMkLst>
        </pc:picChg>
        <pc:picChg chg="add mod">
          <ac:chgData name="ankit kumar" userId="c90891062b778181" providerId="LiveId" clId="{DF6D28F0-DB9C-465C-B8A7-DA18577D2961}" dt="2019-09-30T22:59:59.306" v="1084" actId="14100"/>
          <ac:picMkLst>
            <pc:docMk/>
            <pc:sldMk cId="2094795822" sldId="277"/>
            <ac:picMk id="11272" creationId="{C6746F08-2402-47CF-9F76-F9B6ED0212B9}"/>
          </ac:picMkLst>
        </pc:picChg>
      </pc:sldChg>
      <pc:sldChg chg="addSp delSp modSp add">
        <pc:chgData name="ankit kumar" userId="c90891062b778181" providerId="LiveId" clId="{DF6D28F0-DB9C-465C-B8A7-DA18577D2961}" dt="2019-09-30T23:25:32.315" v="1231" actId="6549"/>
        <pc:sldMkLst>
          <pc:docMk/>
          <pc:sldMk cId="4219706529" sldId="278"/>
        </pc:sldMkLst>
        <pc:spChg chg="mod">
          <ac:chgData name="ankit kumar" userId="c90891062b778181" providerId="LiveId" clId="{DF6D28F0-DB9C-465C-B8A7-DA18577D2961}" dt="2019-09-30T23:14:59.176" v="1142" actId="20577"/>
          <ac:spMkLst>
            <pc:docMk/>
            <pc:sldMk cId="4219706529" sldId="278"/>
            <ac:spMk id="2" creationId="{14796385-64C4-4BB2-93D2-94FF329012D5}"/>
          </ac:spMkLst>
        </pc:spChg>
        <pc:spChg chg="del">
          <ac:chgData name="ankit kumar" userId="c90891062b778181" providerId="LiveId" clId="{DF6D28F0-DB9C-465C-B8A7-DA18577D2961}" dt="2019-09-30T23:15:20.053" v="1144"/>
          <ac:spMkLst>
            <pc:docMk/>
            <pc:sldMk cId="4219706529" sldId="278"/>
            <ac:spMk id="3" creationId="{BE60CC54-43FF-4393-8E4C-143A41E76370}"/>
          </ac:spMkLst>
        </pc:spChg>
        <pc:spChg chg="add del">
          <ac:chgData name="ankit kumar" userId="c90891062b778181" providerId="LiveId" clId="{DF6D28F0-DB9C-465C-B8A7-DA18577D2961}" dt="2019-09-30T23:15:52.591" v="1149"/>
          <ac:spMkLst>
            <pc:docMk/>
            <pc:sldMk cId="4219706529" sldId="278"/>
            <ac:spMk id="5" creationId="{9B038DBF-D0CD-4575-89FC-0F418E738887}"/>
          </ac:spMkLst>
        </pc:spChg>
        <pc:spChg chg="add mod">
          <ac:chgData name="ankit kumar" userId="c90891062b778181" providerId="LiveId" clId="{DF6D28F0-DB9C-465C-B8A7-DA18577D2961}" dt="2019-09-30T23:25:32.315" v="1231" actId="6549"/>
          <ac:spMkLst>
            <pc:docMk/>
            <pc:sldMk cId="4219706529" sldId="278"/>
            <ac:spMk id="6" creationId="{39F07096-EDDA-48E9-8A53-FE3492A381BA}"/>
          </ac:spMkLst>
        </pc:spChg>
        <pc:picChg chg="add mod">
          <ac:chgData name="ankit kumar" userId="c90891062b778181" providerId="LiveId" clId="{DF6D28F0-DB9C-465C-B8A7-DA18577D2961}" dt="2019-09-30T23:24:21.429" v="1217" actId="1076"/>
          <ac:picMkLst>
            <pc:docMk/>
            <pc:sldMk cId="4219706529" sldId="278"/>
            <ac:picMk id="4" creationId="{B1DCBAB6-EF54-46AE-ADFB-F0330601D08C}"/>
          </ac:picMkLst>
        </pc:picChg>
        <pc:picChg chg="add mod">
          <ac:chgData name="ankit kumar" userId="c90891062b778181" providerId="LiveId" clId="{DF6D28F0-DB9C-465C-B8A7-DA18577D2961}" dt="2019-09-30T23:23:31.911" v="1207" actId="1076"/>
          <ac:picMkLst>
            <pc:docMk/>
            <pc:sldMk cId="4219706529" sldId="278"/>
            <ac:picMk id="7" creationId="{0A888EB4-042F-42D2-AEEB-D1CC39D52C37}"/>
          </ac:picMkLst>
        </pc:picChg>
        <pc:picChg chg="add mod">
          <ac:chgData name="ankit kumar" userId="c90891062b778181" providerId="LiveId" clId="{DF6D28F0-DB9C-465C-B8A7-DA18577D2961}" dt="2019-09-30T23:23:13.047" v="1201" actId="1076"/>
          <ac:picMkLst>
            <pc:docMk/>
            <pc:sldMk cId="4219706529" sldId="278"/>
            <ac:picMk id="8" creationId="{484D9843-102C-4ECE-AD86-7BE0D1D14F02}"/>
          </ac:picMkLst>
        </pc:picChg>
        <pc:picChg chg="add mod">
          <ac:chgData name="ankit kumar" userId="c90891062b778181" providerId="LiveId" clId="{DF6D28F0-DB9C-465C-B8A7-DA18577D2961}" dt="2019-09-30T23:23:29.302" v="1206" actId="1076"/>
          <ac:picMkLst>
            <pc:docMk/>
            <pc:sldMk cId="4219706529" sldId="278"/>
            <ac:picMk id="9" creationId="{CC829C0A-DE64-4ECA-AE93-11EF8A60ABFD}"/>
          </ac:picMkLst>
        </pc:picChg>
        <pc:picChg chg="add mod">
          <ac:chgData name="ankit kumar" userId="c90891062b778181" providerId="LiveId" clId="{DF6D28F0-DB9C-465C-B8A7-DA18577D2961}" dt="2019-09-30T23:23:20.786" v="1203" actId="1076"/>
          <ac:picMkLst>
            <pc:docMk/>
            <pc:sldMk cId="4219706529" sldId="278"/>
            <ac:picMk id="10" creationId="{74435B6B-EFBF-42C8-A3DD-C0000AAD390F}"/>
          </ac:picMkLst>
        </pc:picChg>
        <pc:picChg chg="add mod">
          <ac:chgData name="ankit kumar" userId="c90891062b778181" providerId="LiveId" clId="{DF6D28F0-DB9C-465C-B8A7-DA18577D2961}" dt="2019-09-30T23:23:24.198" v="1204" actId="1076"/>
          <ac:picMkLst>
            <pc:docMk/>
            <pc:sldMk cId="4219706529" sldId="278"/>
            <ac:picMk id="11" creationId="{5871EFB8-1AFB-4C95-9AE1-6702600B3370}"/>
          </ac:picMkLst>
        </pc:picChg>
      </pc:sldChg>
      <pc:sldChg chg="add del">
        <pc:chgData name="ankit kumar" userId="c90891062b778181" providerId="LiveId" clId="{DF6D28F0-DB9C-465C-B8A7-DA18577D2961}" dt="2019-10-01T10:46:10.667" v="1313"/>
        <pc:sldMkLst>
          <pc:docMk/>
          <pc:sldMk cId="3700501792" sldId="27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0E6D6-79D3-474B-97CB-9D4B997A685F}" type="doc">
      <dgm:prSet loTypeId="urn:diagrams.loki3.com/BracketList" loCatId="list" qsTypeId="urn:microsoft.com/office/officeart/2005/8/quickstyle/simple2" qsCatId="simple" csTypeId="urn:microsoft.com/office/officeart/2005/8/colors/accent1_2" csCatId="accent1" phldr="1"/>
      <dgm:spPr/>
      <dgm:t>
        <a:bodyPr/>
        <a:lstStyle/>
        <a:p>
          <a:endParaRPr lang="en-IN"/>
        </a:p>
      </dgm:t>
    </dgm:pt>
    <dgm:pt modelId="{EC2232A5-4598-4B58-A416-93AB069A99EA}">
      <dgm:prSet/>
      <dgm:spPr/>
      <dgm:t>
        <a:bodyPr/>
        <a:lstStyle/>
        <a:p>
          <a:r>
            <a:rPr lang="en-US" dirty="0"/>
            <a:t>Estimated Market Cap</a:t>
          </a:r>
          <a:endParaRPr lang="en-IN" dirty="0"/>
        </a:p>
      </dgm:t>
    </dgm:pt>
    <dgm:pt modelId="{9D719634-3082-46ED-A819-8210A5BABFE7}" type="parTrans" cxnId="{42495F7B-F072-4BA4-8A9B-B41E634D8574}">
      <dgm:prSet/>
      <dgm:spPr/>
      <dgm:t>
        <a:bodyPr/>
        <a:lstStyle/>
        <a:p>
          <a:endParaRPr lang="en-IN"/>
        </a:p>
      </dgm:t>
    </dgm:pt>
    <dgm:pt modelId="{BF42A843-29A2-4547-92A8-13242A548E27}" type="sibTrans" cxnId="{42495F7B-F072-4BA4-8A9B-B41E634D8574}">
      <dgm:prSet/>
      <dgm:spPr/>
      <dgm:t>
        <a:bodyPr/>
        <a:lstStyle/>
        <a:p>
          <a:endParaRPr lang="en-IN"/>
        </a:p>
      </dgm:t>
    </dgm:pt>
    <dgm:pt modelId="{9E991593-0E2A-4392-9DF8-2D6D23DD88E5}">
      <dgm:prSet custT="1"/>
      <dgm:spPr/>
      <dgm:t>
        <a:bodyPr/>
        <a:lstStyle/>
        <a:p>
          <a:r>
            <a:rPr lang="en-US" sz="1400" dirty="0"/>
            <a:t>Total Value of All Sales</a:t>
          </a:r>
          <a:endParaRPr lang="en-IN" sz="1700" dirty="0"/>
        </a:p>
      </dgm:t>
    </dgm:pt>
    <dgm:pt modelId="{DADB3056-60F8-47F8-AC6C-797C03A15C41}" type="parTrans" cxnId="{4522F087-2F95-4418-BAD5-29803C04C079}">
      <dgm:prSet/>
      <dgm:spPr/>
      <dgm:t>
        <a:bodyPr/>
        <a:lstStyle/>
        <a:p>
          <a:endParaRPr lang="en-IN"/>
        </a:p>
      </dgm:t>
    </dgm:pt>
    <dgm:pt modelId="{6320091E-0F1E-4D14-91F0-772B9075C9E7}" type="sibTrans" cxnId="{4522F087-2F95-4418-BAD5-29803C04C079}">
      <dgm:prSet/>
      <dgm:spPr/>
      <dgm:t>
        <a:bodyPr/>
        <a:lstStyle/>
        <a:p>
          <a:endParaRPr lang="en-IN"/>
        </a:p>
      </dgm:t>
    </dgm:pt>
    <dgm:pt modelId="{55024837-9AED-457A-866B-81ACFB74BC9C}">
      <dgm:prSet/>
      <dgm:spPr/>
      <dgm:t>
        <a:bodyPr/>
        <a:lstStyle/>
        <a:p>
          <a:r>
            <a:rPr lang="en-US" dirty="0"/>
            <a:t>Average Sale Price</a:t>
          </a:r>
          <a:endParaRPr lang="en-IN" dirty="0"/>
        </a:p>
      </dgm:t>
    </dgm:pt>
    <dgm:pt modelId="{E8888A61-9FC6-41B2-B780-03C19CAB33D4}" type="parTrans" cxnId="{CC4C4A62-AF2B-458E-BD69-107F6DD95C75}">
      <dgm:prSet/>
      <dgm:spPr/>
      <dgm:t>
        <a:bodyPr/>
        <a:lstStyle/>
        <a:p>
          <a:endParaRPr lang="en-IN"/>
        </a:p>
      </dgm:t>
    </dgm:pt>
    <dgm:pt modelId="{98EE5353-E233-4699-ACA1-9BFDA8E6741E}" type="sibTrans" cxnId="{CC4C4A62-AF2B-458E-BD69-107F6DD95C75}">
      <dgm:prSet/>
      <dgm:spPr/>
      <dgm:t>
        <a:bodyPr/>
        <a:lstStyle/>
        <a:p>
          <a:endParaRPr lang="en-IN"/>
        </a:p>
      </dgm:t>
    </dgm:pt>
    <dgm:pt modelId="{EBACA56A-C056-4C36-8912-C0C61DF14818}">
      <dgm:prSet custT="1"/>
      <dgm:spPr/>
      <dgm:t>
        <a:bodyPr/>
        <a:lstStyle/>
        <a:p>
          <a:r>
            <a:rPr lang="en-US" sz="1700" b="0" dirty="0"/>
            <a:t>1.32KΞ ($234.55K</a:t>
          </a:r>
          <a:r>
            <a:rPr lang="en-US" sz="1700" b="1" dirty="0"/>
            <a:t>)</a:t>
          </a:r>
          <a:endParaRPr lang="en-IN" sz="1700" dirty="0"/>
        </a:p>
      </dgm:t>
    </dgm:pt>
    <dgm:pt modelId="{EEE3196A-2DF6-4483-B129-C5FF9B804B15}" type="parTrans" cxnId="{3B2C2C96-5D76-4D74-AC19-5C6782F61564}">
      <dgm:prSet/>
      <dgm:spPr/>
      <dgm:t>
        <a:bodyPr/>
        <a:lstStyle/>
        <a:p>
          <a:endParaRPr lang="en-IN"/>
        </a:p>
      </dgm:t>
    </dgm:pt>
    <dgm:pt modelId="{98805882-1988-4018-8C25-B37D08B5D5BA}" type="sibTrans" cxnId="{3B2C2C96-5D76-4D74-AC19-5C6782F61564}">
      <dgm:prSet/>
      <dgm:spPr/>
      <dgm:t>
        <a:bodyPr/>
        <a:lstStyle/>
        <a:p>
          <a:endParaRPr lang="en-IN"/>
        </a:p>
      </dgm:t>
    </dgm:pt>
    <dgm:pt modelId="{0D978B9F-E959-469F-8A61-E2B63C7CE5FF}">
      <dgm:prSet/>
      <dgm:spPr/>
      <dgm:t>
        <a:bodyPr/>
        <a:lstStyle/>
        <a:p>
          <a:r>
            <a:rPr lang="en-US" b="1"/>
            <a:t>2.78KΞ ($493.06K)</a:t>
          </a:r>
          <a:endParaRPr lang="en-IN" dirty="0"/>
        </a:p>
      </dgm:t>
    </dgm:pt>
    <dgm:pt modelId="{539A2B07-AF4C-4B3D-A8E1-43B452BDFF53}" type="parTrans" cxnId="{F81BFFE3-4C97-40A7-B507-0F0A996B521D}">
      <dgm:prSet/>
      <dgm:spPr/>
      <dgm:t>
        <a:bodyPr/>
        <a:lstStyle/>
        <a:p>
          <a:endParaRPr lang="en-IN"/>
        </a:p>
      </dgm:t>
    </dgm:pt>
    <dgm:pt modelId="{0F2A20E0-3B0B-4425-98B1-93FC821CAE87}" type="sibTrans" cxnId="{F81BFFE3-4C97-40A7-B507-0F0A996B521D}">
      <dgm:prSet/>
      <dgm:spPr/>
      <dgm:t>
        <a:bodyPr/>
        <a:lstStyle/>
        <a:p>
          <a:endParaRPr lang="en-IN"/>
        </a:p>
      </dgm:t>
    </dgm:pt>
    <dgm:pt modelId="{B413CBCC-15C2-43AF-878D-2269C7A5BECD}">
      <dgm:prSet/>
      <dgm:spPr/>
      <dgm:t>
        <a:bodyPr/>
        <a:lstStyle/>
        <a:p>
          <a:r>
            <a:rPr lang="en-US" b="1"/>
            <a:t>0.43Ξ </a:t>
          </a:r>
          <a:r>
            <a:rPr lang="en-US" b="1" dirty="0"/>
            <a:t>($76.90)</a:t>
          </a:r>
          <a:endParaRPr lang="en-IN" dirty="0"/>
        </a:p>
      </dgm:t>
    </dgm:pt>
    <dgm:pt modelId="{AC460330-DE6A-4E4C-90EF-29D7B56EBF78}" type="parTrans" cxnId="{2EE867C8-153C-4F36-AD5D-D3028357B51B}">
      <dgm:prSet/>
      <dgm:spPr/>
      <dgm:t>
        <a:bodyPr/>
        <a:lstStyle/>
        <a:p>
          <a:endParaRPr lang="en-IN"/>
        </a:p>
      </dgm:t>
    </dgm:pt>
    <dgm:pt modelId="{E424A527-DE3E-4466-8DB3-F715C93B00C4}" type="sibTrans" cxnId="{2EE867C8-153C-4F36-AD5D-D3028357B51B}">
      <dgm:prSet/>
      <dgm:spPr/>
      <dgm:t>
        <a:bodyPr/>
        <a:lstStyle/>
        <a:p>
          <a:endParaRPr lang="en-IN"/>
        </a:p>
      </dgm:t>
    </dgm:pt>
    <dgm:pt modelId="{BDB78F54-EB16-44B5-BEEE-3C44C82173D3}" type="pres">
      <dgm:prSet presAssocID="{8C70E6D6-79D3-474B-97CB-9D4B997A685F}" presName="Name0" presStyleCnt="0">
        <dgm:presLayoutVars>
          <dgm:dir/>
          <dgm:animLvl val="lvl"/>
          <dgm:resizeHandles val="exact"/>
        </dgm:presLayoutVars>
      </dgm:prSet>
      <dgm:spPr/>
    </dgm:pt>
    <dgm:pt modelId="{00BCC230-E690-4AA9-B2DD-0CE9723953E0}" type="pres">
      <dgm:prSet presAssocID="{EC2232A5-4598-4B58-A416-93AB069A99EA}" presName="linNode" presStyleCnt="0"/>
      <dgm:spPr/>
    </dgm:pt>
    <dgm:pt modelId="{DBABA15A-7C44-429E-80F3-1C307D4309DD}" type="pres">
      <dgm:prSet presAssocID="{EC2232A5-4598-4B58-A416-93AB069A99EA}" presName="parTx" presStyleLbl="revTx" presStyleIdx="0" presStyleCnt="3">
        <dgm:presLayoutVars>
          <dgm:chMax val="1"/>
          <dgm:bulletEnabled val="1"/>
        </dgm:presLayoutVars>
      </dgm:prSet>
      <dgm:spPr/>
    </dgm:pt>
    <dgm:pt modelId="{5D733169-7DFA-4CC5-8CCD-6CF4A19C0631}" type="pres">
      <dgm:prSet presAssocID="{EC2232A5-4598-4B58-A416-93AB069A99EA}" presName="bracket" presStyleLbl="parChTrans1D1" presStyleIdx="0" presStyleCnt="3"/>
      <dgm:spPr/>
    </dgm:pt>
    <dgm:pt modelId="{72F5DBCE-A178-4BD6-8C46-19A647A35C62}" type="pres">
      <dgm:prSet presAssocID="{EC2232A5-4598-4B58-A416-93AB069A99EA}" presName="spH" presStyleCnt="0"/>
      <dgm:spPr/>
    </dgm:pt>
    <dgm:pt modelId="{D80356B5-0E56-4454-8490-FB2E745C4D79}" type="pres">
      <dgm:prSet presAssocID="{EC2232A5-4598-4B58-A416-93AB069A99EA}" presName="desTx" presStyleLbl="node1" presStyleIdx="0" presStyleCnt="3">
        <dgm:presLayoutVars>
          <dgm:bulletEnabled val="1"/>
        </dgm:presLayoutVars>
      </dgm:prSet>
      <dgm:spPr/>
    </dgm:pt>
    <dgm:pt modelId="{1C65D483-7C07-4A08-A6FA-6EC5438CCB0B}" type="pres">
      <dgm:prSet presAssocID="{BF42A843-29A2-4547-92A8-13242A548E27}" presName="spV" presStyleCnt="0"/>
      <dgm:spPr/>
    </dgm:pt>
    <dgm:pt modelId="{F1B155AE-7ED6-4443-8286-DCB8C2825ABB}" type="pres">
      <dgm:prSet presAssocID="{9E991593-0E2A-4392-9DF8-2D6D23DD88E5}" presName="linNode" presStyleCnt="0"/>
      <dgm:spPr/>
    </dgm:pt>
    <dgm:pt modelId="{AB07A842-739E-420A-83C5-24754C642F05}" type="pres">
      <dgm:prSet presAssocID="{9E991593-0E2A-4392-9DF8-2D6D23DD88E5}" presName="parTx" presStyleLbl="revTx" presStyleIdx="1" presStyleCnt="3">
        <dgm:presLayoutVars>
          <dgm:chMax val="1"/>
          <dgm:bulletEnabled val="1"/>
        </dgm:presLayoutVars>
      </dgm:prSet>
      <dgm:spPr/>
    </dgm:pt>
    <dgm:pt modelId="{B7685DE4-B868-4466-9C04-B0BBF8E9C5D7}" type="pres">
      <dgm:prSet presAssocID="{9E991593-0E2A-4392-9DF8-2D6D23DD88E5}" presName="bracket" presStyleLbl="parChTrans1D1" presStyleIdx="1" presStyleCnt="3"/>
      <dgm:spPr/>
    </dgm:pt>
    <dgm:pt modelId="{97A11C6C-9BA7-4FBD-BCFD-CD0B7F9E9DB5}" type="pres">
      <dgm:prSet presAssocID="{9E991593-0E2A-4392-9DF8-2D6D23DD88E5}" presName="spH" presStyleCnt="0"/>
      <dgm:spPr/>
    </dgm:pt>
    <dgm:pt modelId="{E1B574D6-3332-466D-8793-8D77512D706F}" type="pres">
      <dgm:prSet presAssocID="{9E991593-0E2A-4392-9DF8-2D6D23DD88E5}" presName="desTx" presStyleLbl="node1" presStyleIdx="1" presStyleCnt="3">
        <dgm:presLayoutVars>
          <dgm:bulletEnabled val="1"/>
        </dgm:presLayoutVars>
      </dgm:prSet>
      <dgm:spPr/>
    </dgm:pt>
    <dgm:pt modelId="{D85D31E3-C9D7-42A3-82D0-BA8892AA1FB1}" type="pres">
      <dgm:prSet presAssocID="{6320091E-0F1E-4D14-91F0-772B9075C9E7}" presName="spV" presStyleCnt="0"/>
      <dgm:spPr/>
    </dgm:pt>
    <dgm:pt modelId="{DB5D12CB-E425-4323-A135-4F3E2D7917E8}" type="pres">
      <dgm:prSet presAssocID="{55024837-9AED-457A-866B-81ACFB74BC9C}" presName="linNode" presStyleCnt="0"/>
      <dgm:spPr/>
    </dgm:pt>
    <dgm:pt modelId="{2BBFA29A-4A94-4198-A2A6-ACB1B1721F0F}" type="pres">
      <dgm:prSet presAssocID="{55024837-9AED-457A-866B-81ACFB74BC9C}" presName="parTx" presStyleLbl="revTx" presStyleIdx="2" presStyleCnt="3">
        <dgm:presLayoutVars>
          <dgm:chMax val="1"/>
          <dgm:bulletEnabled val="1"/>
        </dgm:presLayoutVars>
      </dgm:prSet>
      <dgm:spPr/>
    </dgm:pt>
    <dgm:pt modelId="{748F27A6-649C-4269-AA70-303643A861C0}" type="pres">
      <dgm:prSet presAssocID="{55024837-9AED-457A-866B-81ACFB74BC9C}" presName="bracket" presStyleLbl="parChTrans1D1" presStyleIdx="2" presStyleCnt="3"/>
      <dgm:spPr/>
    </dgm:pt>
    <dgm:pt modelId="{F25AB9CA-FED4-4C34-BB71-E28C69FDE7AC}" type="pres">
      <dgm:prSet presAssocID="{55024837-9AED-457A-866B-81ACFB74BC9C}" presName="spH" presStyleCnt="0"/>
      <dgm:spPr/>
    </dgm:pt>
    <dgm:pt modelId="{23AD579C-DC6B-4F0D-A8DE-BD76614DC958}" type="pres">
      <dgm:prSet presAssocID="{55024837-9AED-457A-866B-81ACFB74BC9C}" presName="desTx" presStyleLbl="node1" presStyleIdx="2" presStyleCnt="3">
        <dgm:presLayoutVars>
          <dgm:bulletEnabled val="1"/>
        </dgm:presLayoutVars>
      </dgm:prSet>
      <dgm:spPr/>
    </dgm:pt>
  </dgm:ptLst>
  <dgm:cxnLst>
    <dgm:cxn modelId="{C9B5B60E-5482-4023-95C5-75964FB6935C}" type="presOf" srcId="{0D978B9F-E959-469F-8A61-E2B63C7CE5FF}" destId="{D80356B5-0E56-4454-8490-FB2E745C4D79}" srcOrd="0" destOrd="0" presId="urn:diagrams.loki3.com/BracketList"/>
    <dgm:cxn modelId="{65485923-E873-4352-B582-FA226B83332A}" type="presOf" srcId="{8C70E6D6-79D3-474B-97CB-9D4B997A685F}" destId="{BDB78F54-EB16-44B5-BEEE-3C44C82173D3}" srcOrd="0" destOrd="0" presId="urn:diagrams.loki3.com/BracketList"/>
    <dgm:cxn modelId="{CC4C4A62-AF2B-458E-BD69-107F6DD95C75}" srcId="{8C70E6D6-79D3-474B-97CB-9D4B997A685F}" destId="{55024837-9AED-457A-866B-81ACFB74BC9C}" srcOrd="2" destOrd="0" parTransId="{E8888A61-9FC6-41B2-B780-03C19CAB33D4}" sibTransId="{98EE5353-E233-4699-ACA1-9BFDA8E6741E}"/>
    <dgm:cxn modelId="{132E6463-A54D-4935-9A83-36BFBCD5ED7D}" type="presOf" srcId="{EC2232A5-4598-4B58-A416-93AB069A99EA}" destId="{DBABA15A-7C44-429E-80F3-1C307D4309DD}" srcOrd="0" destOrd="0" presId="urn:diagrams.loki3.com/BracketList"/>
    <dgm:cxn modelId="{E1B48D64-1019-43EC-A450-E1E46476AE75}" type="presOf" srcId="{B413CBCC-15C2-43AF-878D-2269C7A5BECD}" destId="{23AD579C-DC6B-4F0D-A8DE-BD76614DC958}" srcOrd="0" destOrd="0" presId="urn:diagrams.loki3.com/BracketList"/>
    <dgm:cxn modelId="{42495F7B-F072-4BA4-8A9B-B41E634D8574}" srcId="{8C70E6D6-79D3-474B-97CB-9D4B997A685F}" destId="{EC2232A5-4598-4B58-A416-93AB069A99EA}" srcOrd="0" destOrd="0" parTransId="{9D719634-3082-46ED-A819-8210A5BABFE7}" sibTransId="{BF42A843-29A2-4547-92A8-13242A548E27}"/>
    <dgm:cxn modelId="{522FFF7E-0B03-4D3A-845B-D668AD35E254}" type="presOf" srcId="{EBACA56A-C056-4C36-8912-C0C61DF14818}" destId="{E1B574D6-3332-466D-8793-8D77512D706F}" srcOrd="0" destOrd="0" presId="urn:diagrams.loki3.com/BracketList"/>
    <dgm:cxn modelId="{4522F087-2F95-4418-BAD5-29803C04C079}" srcId="{8C70E6D6-79D3-474B-97CB-9D4B997A685F}" destId="{9E991593-0E2A-4392-9DF8-2D6D23DD88E5}" srcOrd="1" destOrd="0" parTransId="{DADB3056-60F8-47F8-AC6C-797C03A15C41}" sibTransId="{6320091E-0F1E-4D14-91F0-772B9075C9E7}"/>
    <dgm:cxn modelId="{3B2C2C96-5D76-4D74-AC19-5C6782F61564}" srcId="{9E991593-0E2A-4392-9DF8-2D6D23DD88E5}" destId="{EBACA56A-C056-4C36-8912-C0C61DF14818}" srcOrd="0" destOrd="0" parTransId="{EEE3196A-2DF6-4483-B129-C5FF9B804B15}" sibTransId="{98805882-1988-4018-8C25-B37D08B5D5BA}"/>
    <dgm:cxn modelId="{2EE867C8-153C-4F36-AD5D-D3028357B51B}" srcId="{55024837-9AED-457A-866B-81ACFB74BC9C}" destId="{B413CBCC-15C2-43AF-878D-2269C7A5BECD}" srcOrd="0" destOrd="0" parTransId="{AC460330-DE6A-4E4C-90EF-29D7B56EBF78}" sibTransId="{E424A527-DE3E-4466-8DB3-F715C93B00C4}"/>
    <dgm:cxn modelId="{1CE2CFC8-28D9-41E8-9242-7D41F4794445}" type="presOf" srcId="{55024837-9AED-457A-866B-81ACFB74BC9C}" destId="{2BBFA29A-4A94-4198-A2A6-ACB1B1721F0F}" srcOrd="0" destOrd="0" presId="urn:diagrams.loki3.com/BracketList"/>
    <dgm:cxn modelId="{F81BFFE3-4C97-40A7-B507-0F0A996B521D}" srcId="{EC2232A5-4598-4B58-A416-93AB069A99EA}" destId="{0D978B9F-E959-469F-8A61-E2B63C7CE5FF}" srcOrd="0" destOrd="0" parTransId="{539A2B07-AF4C-4B3D-A8E1-43B452BDFF53}" sibTransId="{0F2A20E0-3B0B-4425-98B1-93FC821CAE87}"/>
    <dgm:cxn modelId="{C38865FB-5718-4E2A-B1AC-131F6966238D}" type="presOf" srcId="{9E991593-0E2A-4392-9DF8-2D6D23DD88E5}" destId="{AB07A842-739E-420A-83C5-24754C642F05}" srcOrd="0" destOrd="0" presId="urn:diagrams.loki3.com/BracketList"/>
    <dgm:cxn modelId="{74FFE9A0-0B5F-4EEF-A147-7675E97547FD}" type="presParOf" srcId="{BDB78F54-EB16-44B5-BEEE-3C44C82173D3}" destId="{00BCC230-E690-4AA9-B2DD-0CE9723953E0}" srcOrd="0" destOrd="0" presId="urn:diagrams.loki3.com/BracketList"/>
    <dgm:cxn modelId="{835DA5DA-5FCF-49CE-859D-0C27994C6BF8}" type="presParOf" srcId="{00BCC230-E690-4AA9-B2DD-0CE9723953E0}" destId="{DBABA15A-7C44-429E-80F3-1C307D4309DD}" srcOrd="0" destOrd="0" presId="urn:diagrams.loki3.com/BracketList"/>
    <dgm:cxn modelId="{9A9379EC-092E-4B74-889D-D8322EA94D0F}" type="presParOf" srcId="{00BCC230-E690-4AA9-B2DD-0CE9723953E0}" destId="{5D733169-7DFA-4CC5-8CCD-6CF4A19C0631}" srcOrd="1" destOrd="0" presId="urn:diagrams.loki3.com/BracketList"/>
    <dgm:cxn modelId="{1C18EDC7-9AE9-4360-992B-D13316E9E6F9}" type="presParOf" srcId="{00BCC230-E690-4AA9-B2DD-0CE9723953E0}" destId="{72F5DBCE-A178-4BD6-8C46-19A647A35C62}" srcOrd="2" destOrd="0" presId="urn:diagrams.loki3.com/BracketList"/>
    <dgm:cxn modelId="{C30D1C02-F199-4200-93F9-0655791F3685}" type="presParOf" srcId="{00BCC230-E690-4AA9-B2DD-0CE9723953E0}" destId="{D80356B5-0E56-4454-8490-FB2E745C4D79}" srcOrd="3" destOrd="0" presId="urn:diagrams.loki3.com/BracketList"/>
    <dgm:cxn modelId="{BF0FAF2D-F5AE-4B77-B826-89E5E0FAE420}" type="presParOf" srcId="{BDB78F54-EB16-44B5-BEEE-3C44C82173D3}" destId="{1C65D483-7C07-4A08-A6FA-6EC5438CCB0B}" srcOrd="1" destOrd="0" presId="urn:diagrams.loki3.com/BracketList"/>
    <dgm:cxn modelId="{42CF0E21-6502-4EAB-B3B8-572463447E05}" type="presParOf" srcId="{BDB78F54-EB16-44B5-BEEE-3C44C82173D3}" destId="{F1B155AE-7ED6-4443-8286-DCB8C2825ABB}" srcOrd="2" destOrd="0" presId="urn:diagrams.loki3.com/BracketList"/>
    <dgm:cxn modelId="{8B351D93-78FA-44C6-828E-485051930DB3}" type="presParOf" srcId="{F1B155AE-7ED6-4443-8286-DCB8C2825ABB}" destId="{AB07A842-739E-420A-83C5-24754C642F05}" srcOrd="0" destOrd="0" presId="urn:diagrams.loki3.com/BracketList"/>
    <dgm:cxn modelId="{50E0614F-77C9-42CB-A495-52C8AED4C3C6}" type="presParOf" srcId="{F1B155AE-7ED6-4443-8286-DCB8C2825ABB}" destId="{B7685DE4-B868-4466-9C04-B0BBF8E9C5D7}" srcOrd="1" destOrd="0" presId="urn:diagrams.loki3.com/BracketList"/>
    <dgm:cxn modelId="{A0097936-EFF1-44FB-AAC8-56AEBCB97F41}" type="presParOf" srcId="{F1B155AE-7ED6-4443-8286-DCB8C2825ABB}" destId="{97A11C6C-9BA7-4FBD-BCFD-CD0B7F9E9DB5}" srcOrd="2" destOrd="0" presId="urn:diagrams.loki3.com/BracketList"/>
    <dgm:cxn modelId="{CF8D2F78-6633-411C-A789-A78AE958705F}" type="presParOf" srcId="{F1B155AE-7ED6-4443-8286-DCB8C2825ABB}" destId="{E1B574D6-3332-466D-8793-8D77512D706F}" srcOrd="3" destOrd="0" presId="urn:diagrams.loki3.com/BracketList"/>
    <dgm:cxn modelId="{88BA5685-0B9D-4EC0-BA8D-7E2D94EE6357}" type="presParOf" srcId="{BDB78F54-EB16-44B5-BEEE-3C44C82173D3}" destId="{D85D31E3-C9D7-42A3-82D0-BA8892AA1FB1}" srcOrd="3" destOrd="0" presId="urn:diagrams.loki3.com/BracketList"/>
    <dgm:cxn modelId="{29C0E1E4-772C-4AD6-9622-D3C3FE061E3D}" type="presParOf" srcId="{BDB78F54-EB16-44B5-BEEE-3C44C82173D3}" destId="{DB5D12CB-E425-4323-A135-4F3E2D7917E8}" srcOrd="4" destOrd="0" presId="urn:diagrams.loki3.com/BracketList"/>
    <dgm:cxn modelId="{D008A28B-54B2-41EA-9F80-7A2593322DEE}" type="presParOf" srcId="{DB5D12CB-E425-4323-A135-4F3E2D7917E8}" destId="{2BBFA29A-4A94-4198-A2A6-ACB1B1721F0F}" srcOrd="0" destOrd="0" presId="urn:diagrams.loki3.com/BracketList"/>
    <dgm:cxn modelId="{AA036571-E470-4CF6-BC22-E1F692F3D481}" type="presParOf" srcId="{DB5D12CB-E425-4323-A135-4F3E2D7917E8}" destId="{748F27A6-649C-4269-AA70-303643A861C0}" srcOrd="1" destOrd="0" presId="urn:diagrams.loki3.com/BracketList"/>
    <dgm:cxn modelId="{045D45C1-A9C1-487D-B3D9-1BE868144C4E}" type="presParOf" srcId="{DB5D12CB-E425-4323-A135-4F3E2D7917E8}" destId="{F25AB9CA-FED4-4C34-BB71-E28C69FDE7AC}" srcOrd="2" destOrd="0" presId="urn:diagrams.loki3.com/BracketList"/>
    <dgm:cxn modelId="{BF7C4868-6224-40FB-8AD2-6CF6F2D0319B}" type="presParOf" srcId="{DB5D12CB-E425-4323-A135-4F3E2D7917E8}" destId="{23AD579C-DC6B-4F0D-A8DE-BD76614DC958}"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B56FCA-79A9-45AB-A033-16E204A6E552}" type="doc">
      <dgm:prSet loTypeId="urn:diagrams.loki3.com/BracketList" loCatId="list" qsTypeId="urn:microsoft.com/office/officeart/2005/8/quickstyle/simple1" qsCatId="simple" csTypeId="urn:microsoft.com/office/officeart/2005/8/colors/accent1_2" csCatId="accent1" phldr="1"/>
      <dgm:spPr/>
      <dgm:t>
        <a:bodyPr/>
        <a:lstStyle/>
        <a:p>
          <a:endParaRPr lang="en-IN"/>
        </a:p>
      </dgm:t>
    </dgm:pt>
    <dgm:pt modelId="{07436701-245F-4238-BEEB-DA4F2B377BFA}">
      <dgm:prSet phldrT="[Text]"/>
      <dgm:spPr/>
      <dgm:t>
        <a:bodyPr/>
        <a:lstStyle/>
        <a:p>
          <a:r>
            <a:rPr lang="en-US"/>
            <a:t>12,744</a:t>
          </a:r>
          <a:endParaRPr lang="en-IN"/>
        </a:p>
      </dgm:t>
    </dgm:pt>
    <dgm:pt modelId="{749A0AB9-B5CA-4710-A232-7713DA201421}" type="parTrans" cxnId="{C115BE7C-FBD0-44A5-B2FD-F86E774740C8}">
      <dgm:prSet/>
      <dgm:spPr/>
      <dgm:t>
        <a:bodyPr/>
        <a:lstStyle/>
        <a:p>
          <a:endParaRPr lang="en-IN"/>
        </a:p>
      </dgm:t>
    </dgm:pt>
    <dgm:pt modelId="{0361774E-936E-4831-B097-EEB54C4F7C64}" type="sibTrans" cxnId="{C115BE7C-FBD0-44A5-B2FD-F86E774740C8}">
      <dgm:prSet/>
      <dgm:spPr/>
      <dgm:t>
        <a:bodyPr/>
        <a:lstStyle/>
        <a:p>
          <a:endParaRPr lang="en-IN"/>
        </a:p>
      </dgm:t>
    </dgm:pt>
    <dgm:pt modelId="{10E05486-01F0-4BAD-BDE0-20F9B582A758}">
      <dgm:prSet/>
      <dgm:spPr/>
      <dgm:t>
        <a:bodyPr/>
        <a:lstStyle/>
        <a:p>
          <a:r>
            <a:rPr lang="en-US" dirty="0"/>
            <a:t>Artists Earning Notes</a:t>
          </a:r>
        </a:p>
      </dgm:t>
    </dgm:pt>
    <dgm:pt modelId="{B8CD4053-7E5D-4361-9DAF-3B512027E411}" type="parTrans" cxnId="{73ABADBA-4CE6-4D28-9DA5-4CF8DC0607FD}">
      <dgm:prSet/>
      <dgm:spPr/>
      <dgm:t>
        <a:bodyPr/>
        <a:lstStyle/>
        <a:p>
          <a:endParaRPr lang="en-IN"/>
        </a:p>
      </dgm:t>
    </dgm:pt>
    <dgm:pt modelId="{4A233EDC-BB1E-4D20-8495-FC411547AF1F}" type="sibTrans" cxnId="{73ABADBA-4CE6-4D28-9DA5-4CF8DC0607FD}">
      <dgm:prSet/>
      <dgm:spPr/>
      <dgm:t>
        <a:bodyPr/>
        <a:lstStyle/>
        <a:p>
          <a:endParaRPr lang="en-IN"/>
        </a:p>
      </dgm:t>
    </dgm:pt>
    <dgm:pt modelId="{42A816F0-7AEE-4C99-8C09-9F136EFA6B35}">
      <dgm:prSet/>
      <dgm:spPr/>
      <dgm:t>
        <a:bodyPr/>
        <a:lstStyle/>
        <a:p>
          <a:r>
            <a:rPr lang="en-US" dirty="0"/>
            <a:t>46,917</a:t>
          </a:r>
        </a:p>
      </dgm:t>
    </dgm:pt>
    <dgm:pt modelId="{6FB52E23-73EF-44F5-97A8-9A8DD04E88AD}" type="parTrans" cxnId="{4BFA4CB8-24F3-463F-836F-053F8E9AFAF3}">
      <dgm:prSet/>
      <dgm:spPr/>
      <dgm:t>
        <a:bodyPr/>
        <a:lstStyle/>
        <a:p>
          <a:endParaRPr lang="en-IN"/>
        </a:p>
      </dgm:t>
    </dgm:pt>
    <dgm:pt modelId="{6E6BBB5D-157C-444F-8B3D-14A1A6378127}" type="sibTrans" cxnId="{4BFA4CB8-24F3-463F-836F-053F8E9AFAF3}">
      <dgm:prSet/>
      <dgm:spPr/>
      <dgm:t>
        <a:bodyPr/>
        <a:lstStyle/>
        <a:p>
          <a:endParaRPr lang="en-IN"/>
        </a:p>
      </dgm:t>
    </dgm:pt>
    <dgm:pt modelId="{B5517341-8AA1-4054-A89D-70A7B8F54411}">
      <dgm:prSet/>
      <dgm:spPr/>
      <dgm:t>
        <a:bodyPr/>
        <a:lstStyle/>
        <a:p>
          <a:r>
            <a:rPr lang="en-US" dirty="0"/>
            <a:t>Tracks</a:t>
          </a:r>
        </a:p>
      </dgm:t>
    </dgm:pt>
    <dgm:pt modelId="{0014F662-6D47-481C-A896-02FFA9D7883B}" type="parTrans" cxnId="{411F3AC9-3317-4A74-945F-BC8A8C8BE4DB}">
      <dgm:prSet/>
      <dgm:spPr/>
      <dgm:t>
        <a:bodyPr/>
        <a:lstStyle/>
        <a:p>
          <a:endParaRPr lang="en-IN"/>
        </a:p>
      </dgm:t>
    </dgm:pt>
    <dgm:pt modelId="{A4C8EB19-E481-4DBA-8AA9-11074680A7E8}" type="sibTrans" cxnId="{411F3AC9-3317-4A74-945F-BC8A8C8BE4DB}">
      <dgm:prSet/>
      <dgm:spPr/>
      <dgm:t>
        <a:bodyPr/>
        <a:lstStyle/>
        <a:p>
          <a:endParaRPr lang="en-IN"/>
        </a:p>
      </dgm:t>
    </dgm:pt>
    <dgm:pt modelId="{5FD6EE0C-D1ED-4B8F-B982-27E0BBE838EE}">
      <dgm:prSet/>
      <dgm:spPr/>
      <dgm:t>
        <a:bodyPr/>
        <a:lstStyle/>
        <a:p>
          <a:r>
            <a:rPr lang="en-US"/>
            <a:t>191.2M</a:t>
          </a:r>
          <a:endParaRPr lang="en-US" dirty="0"/>
        </a:p>
      </dgm:t>
    </dgm:pt>
    <dgm:pt modelId="{D388A2FE-87C1-47F4-A82F-BDAAB8BB1F17}" type="parTrans" cxnId="{4E3E1BA7-46EB-49EA-93B3-A7C4D2D941EE}">
      <dgm:prSet/>
      <dgm:spPr/>
      <dgm:t>
        <a:bodyPr/>
        <a:lstStyle/>
        <a:p>
          <a:endParaRPr lang="en-IN"/>
        </a:p>
      </dgm:t>
    </dgm:pt>
    <dgm:pt modelId="{E811CE86-F9A5-4A54-839D-3B1895450288}" type="sibTrans" cxnId="{4E3E1BA7-46EB-49EA-93B3-A7C4D2D941EE}">
      <dgm:prSet/>
      <dgm:spPr/>
      <dgm:t>
        <a:bodyPr/>
        <a:lstStyle/>
        <a:p>
          <a:endParaRPr lang="en-IN"/>
        </a:p>
      </dgm:t>
    </dgm:pt>
    <dgm:pt modelId="{0C4D3808-8B35-4E9D-86F4-6F662082C920}">
      <dgm:prSet/>
      <dgm:spPr/>
      <dgm:t>
        <a:bodyPr/>
        <a:lstStyle/>
        <a:p>
          <a:r>
            <a:rPr lang="en-US" dirty="0"/>
            <a:t>Notes Earned By Artists</a:t>
          </a:r>
        </a:p>
      </dgm:t>
    </dgm:pt>
    <dgm:pt modelId="{948C024E-6929-4DE8-A954-137FB38FEAFE}" type="parTrans" cxnId="{D8AF97D1-3B87-438F-B9DE-924DBC355706}">
      <dgm:prSet/>
      <dgm:spPr/>
      <dgm:t>
        <a:bodyPr/>
        <a:lstStyle/>
        <a:p>
          <a:endParaRPr lang="en-IN"/>
        </a:p>
      </dgm:t>
    </dgm:pt>
    <dgm:pt modelId="{C2C0F645-5F9A-4E1C-ACEE-1B97B022326E}" type="sibTrans" cxnId="{D8AF97D1-3B87-438F-B9DE-924DBC355706}">
      <dgm:prSet/>
      <dgm:spPr/>
      <dgm:t>
        <a:bodyPr/>
        <a:lstStyle/>
        <a:p>
          <a:endParaRPr lang="en-IN"/>
        </a:p>
      </dgm:t>
    </dgm:pt>
    <dgm:pt modelId="{E29E30A9-A026-4EC9-BB67-41A823AFCA6C}" type="pres">
      <dgm:prSet presAssocID="{78B56FCA-79A9-45AB-A033-16E204A6E552}" presName="Name0" presStyleCnt="0">
        <dgm:presLayoutVars>
          <dgm:dir/>
          <dgm:animLvl val="lvl"/>
          <dgm:resizeHandles val="exact"/>
        </dgm:presLayoutVars>
      </dgm:prSet>
      <dgm:spPr/>
    </dgm:pt>
    <dgm:pt modelId="{FDA8A72F-8F1A-44E8-9B59-6AB48E8EFC72}" type="pres">
      <dgm:prSet presAssocID="{07436701-245F-4238-BEEB-DA4F2B377BFA}" presName="linNode" presStyleCnt="0"/>
      <dgm:spPr/>
    </dgm:pt>
    <dgm:pt modelId="{A066CBB5-788E-47AF-8ABD-9E30E1D92285}" type="pres">
      <dgm:prSet presAssocID="{07436701-245F-4238-BEEB-DA4F2B377BFA}" presName="parTx" presStyleLbl="revTx" presStyleIdx="0" presStyleCnt="3">
        <dgm:presLayoutVars>
          <dgm:chMax val="1"/>
          <dgm:bulletEnabled val="1"/>
        </dgm:presLayoutVars>
      </dgm:prSet>
      <dgm:spPr/>
    </dgm:pt>
    <dgm:pt modelId="{20EE4017-CB38-4B58-8A74-E328B45F1BDD}" type="pres">
      <dgm:prSet presAssocID="{07436701-245F-4238-BEEB-DA4F2B377BFA}" presName="bracket" presStyleLbl="parChTrans1D1" presStyleIdx="0" presStyleCnt="3"/>
      <dgm:spPr/>
    </dgm:pt>
    <dgm:pt modelId="{D3B6385A-FED8-4C7E-B904-CD010329E707}" type="pres">
      <dgm:prSet presAssocID="{07436701-245F-4238-BEEB-DA4F2B377BFA}" presName="spH" presStyleCnt="0"/>
      <dgm:spPr/>
    </dgm:pt>
    <dgm:pt modelId="{2D4B05DD-A934-4EFD-9E57-BEC7BB985FA0}" type="pres">
      <dgm:prSet presAssocID="{07436701-245F-4238-BEEB-DA4F2B377BFA}" presName="desTx" presStyleLbl="node1" presStyleIdx="0" presStyleCnt="3">
        <dgm:presLayoutVars>
          <dgm:bulletEnabled val="1"/>
        </dgm:presLayoutVars>
      </dgm:prSet>
      <dgm:spPr/>
    </dgm:pt>
    <dgm:pt modelId="{2133EAD5-D330-4949-A3D2-2540AC256884}" type="pres">
      <dgm:prSet presAssocID="{0361774E-936E-4831-B097-EEB54C4F7C64}" presName="spV" presStyleCnt="0"/>
      <dgm:spPr/>
    </dgm:pt>
    <dgm:pt modelId="{9160B16C-77F4-40B7-963A-3E294CF542AA}" type="pres">
      <dgm:prSet presAssocID="{42A816F0-7AEE-4C99-8C09-9F136EFA6B35}" presName="linNode" presStyleCnt="0"/>
      <dgm:spPr/>
    </dgm:pt>
    <dgm:pt modelId="{FEEB98F9-0CF1-45F5-AD29-621C0A944881}" type="pres">
      <dgm:prSet presAssocID="{42A816F0-7AEE-4C99-8C09-9F136EFA6B35}" presName="parTx" presStyleLbl="revTx" presStyleIdx="1" presStyleCnt="3">
        <dgm:presLayoutVars>
          <dgm:chMax val="1"/>
          <dgm:bulletEnabled val="1"/>
        </dgm:presLayoutVars>
      </dgm:prSet>
      <dgm:spPr/>
    </dgm:pt>
    <dgm:pt modelId="{E641AA8E-4BC9-492E-806C-0039FD966CBE}" type="pres">
      <dgm:prSet presAssocID="{42A816F0-7AEE-4C99-8C09-9F136EFA6B35}" presName="bracket" presStyleLbl="parChTrans1D1" presStyleIdx="1" presStyleCnt="3"/>
      <dgm:spPr/>
    </dgm:pt>
    <dgm:pt modelId="{E7FD323C-F579-4BE1-9847-6A6F6798F99C}" type="pres">
      <dgm:prSet presAssocID="{42A816F0-7AEE-4C99-8C09-9F136EFA6B35}" presName="spH" presStyleCnt="0"/>
      <dgm:spPr/>
    </dgm:pt>
    <dgm:pt modelId="{36B46DCE-D73B-4CD9-89A6-B59C4F4E259A}" type="pres">
      <dgm:prSet presAssocID="{42A816F0-7AEE-4C99-8C09-9F136EFA6B35}" presName="desTx" presStyleLbl="node1" presStyleIdx="1" presStyleCnt="3">
        <dgm:presLayoutVars>
          <dgm:bulletEnabled val="1"/>
        </dgm:presLayoutVars>
      </dgm:prSet>
      <dgm:spPr/>
    </dgm:pt>
    <dgm:pt modelId="{C2CED757-1828-4BDE-8835-AAED55EF1840}" type="pres">
      <dgm:prSet presAssocID="{6E6BBB5D-157C-444F-8B3D-14A1A6378127}" presName="spV" presStyleCnt="0"/>
      <dgm:spPr/>
    </dgm:pt>
    <dgm:pt modelId="{D49D72C1-8A48-4F0F-A729-06CA256725DA}" type="pres">
      <dgm:prSet presAssocID="{5FD6EE0C-D1ED-4B8F-B982-27E0BBE838EE}" presName="linNode" presStyleCnt="0"/>
      <dgm:spPr/>
    </dgm:pt>
    <dgm:pt modelId="{6A9B0DF7-0432-49AA-BE09-AC6F1DF51DD5}" type="pres">
      <dgm:prSet presAssocID="{5FD6EE0C-D1ED-4B8F-B982-27E0BBE838EE}" presName="parTx" presStyleLbl="revTx" presStyleIdx="2" presStyleCnt="3">
        <dgm:presLayoutVars>
          <dgm:chMax val="1"/>
          <dgm:bulletEnabled val="1"/>
        </dgm:presLayoutVars>
      </dgm:prSet>
      <dgm:spPr/>
    </dgm:pt>
    <dgm:pt modelId="{B7EB52B3-07EB-4EB6-A05F-D4DF32E3575C}" type="pres">
      <dgm:prSet presAssocID="{5FD6EE0C-D1ED-4B8F-B982-27E0BBE838EE}" presName="bracket" presStyleLbl="parChTrans1D1" presStyleIdx="2" presStyleCnt="3"/>
      <dgm:spPr/>
    </dgm:pt>
    <dgm:pt modelId="{5484CFF2-17D9-468C-A785-F5C06962729F}" type="pres">
      <dgm:prSet presAssocID="{5FD6EE0C-D1ED-4B8F-B982-27E0BBE838EE}" presName="spH" presStyleCnt="0"/>
      <dgm:spPr/>
    </dgm:pt>
    <dgm:pt modelId="{C650C39C-BF6C-4A7A-ADA2-50BCFE7D87E6}" type="pres">
      <dgm:prSet presAssocID="{5FD6EE0C-D1ED-4B8F-B982-27E0BBE838EE}" presName="desTx" presStyleLbl="node1" presStyleIdx="2" presStyleCnt="3">
        <dgm:presLayoutVars>
          <dgm:bulletEnabled val="1"/>
        </dgm:presLayoutVars>
      </dgm:prSet>
      <dgm:spPr/>
    </dgm:pt>
  </dgm:ptLst>
  <dgm:cxnLst>
    <dgm:cxn modelId="{5284AC06-1F99-4A66-ACAE-2B1E54A9AB72}" type="presOf" srcId="{0C4D3808-8B35-4E9D-86F4-6F662082C920}" destId="{C650C39C-BF6C-4A7A-ADA2-50BCFE7D87E6}" srcOrd="0" destOrd="0" presId="urn:diagrams.loki3.com/BracketList"/>
    <dgm:cxn modelId="{50B27409-8F3D-4521-98EC-692246CCB47D}" type="presOf" srcId="{07436701-245F-4238-BEEB-DA4F2B377BFA}" destId="{A066CBB5-788E-47AF-8ABD-9E30E1D92285}" srcOrd="0" destOrd="0" presId="urn:diagrams.loki3.com/BracketList"/>
    <dgm:cxn modelId="{8D913546-A567-4EEF-99B0-609E037B1BF9}" type="presOf" srcId="{B5517341-8AA1-4054-A89D-70A7B8F54411}" destId="{36B46DCE-D73B-4CD9-89A6-B59C4F4E259A}" srcOrd="0" destOrd="0" presId="urn:diagrams.loki3.com/BracketList"/>
    <dgm:cxn modelId="{C115BE7C-FBD0-44A5-B2FD-F86E774740C8}" srcId="{78B56FCA-79A9-45AB-A033-16E204A6E552}" destId="{07436701-245F-4238-BEEB-DA4F2B377BFA}" srcOrd="0" destOrd="0" parTransId="{749A0AB9-B5CA-4710-A232-7713DA201421}" sibTransId="{0361774E-936E-4831-B097-EEB54C4F7C64}"/>
    <dgm:cxn modelId="{4E3E1BA7-46EB-49EA-93B3-A7C4D2D941EE}" srcId="{78B56FCA-79A9-45AB-A033-16E204A6E552}" destId="{5FD6EE0C-D1ED-4B8F-B982-27E0BBE838EE}" srcOrd="2" destOrd="0" parTransId="{D388A2FE-87C1-47F4-A82F-BDAAB8BB1F17}" sibTransId="{E811CE86-F9A5-4A54-839D-3B1895450288}"/>
    <dgm:cxn modelId="{4BFA4CB8-24F3-463F-836F-053F8E9AFAF3}" srcId="{78B56FCA-79A9-45AB-A033-16E204A6E552}" destId="{42A816F0-7AEE-4C99-8C09-9F136EFA6B35}" srcOrd="1" destOrd="0" parTransId="{6FB52E23-73EF-44F5-97A8-9A8DD04E88AD}" sibTransId="{6E6BBB5D-157C-444F-8B3D-14A1A6378127}"/>
    <dgm:cxn modelId="{73ABADBA-4CE6-4D28-9DA5-4CF8DC0607FD}" srcId="{07436701-245F-4238-BEEB-DA4F2B377BFA}" destId="{10E05486-01F0-4BAD-BDE0-20F9B582A758}" srcOrd="0" destOrd="0" parTransId="{B8CD4053-7E5D-4361-9DAF-3B512027E411}" sibTransId="{4A233EDC-BB1E-4D20-8495-FC411547AF1F}"/>
    <dgm:cxn modelId="{4C65AFBC-637A-4E54-A7BC-8474C6548ED7}" type="presOf" srcId="{78B56FCA-79A9-45AB-A033-16E204A6E552}" destId="{E29E30A9-A026-4EC9-BB67-41A823AFCA6C}" srcOrd="0" destOrd="0" presId="urn:diagrams.loki3.com/BracketList"/>
    <dgm:cxn modelId="{411F3AC9-3317-4A74-945F-BC8A8C8BE4DB}" srcId="{42A816F0-7AEE-4C99-8C09-9F136EFA6B35}" destId="{B5517341-8AA1-4054-A89D-70A7B8F54411}" srcOrd="0" destOrd="0" parTransId="{0014F662-6D47-481C-A896-02FFA9D7883B}" sibTransId="{A4C8EB19-E481-4DBA-8AA9-11074680A7E8}"/>
    <dgm:cxn modelId="{417F77CF-EBA6-4FD8-B30E-113CDEECC5D2}" type="presOf" srcId="{42A816F0-7AEE-4C99-8C09-9F136EFA6B35}" destId="{FEEB98F9-0CF1-45F5-AD29-621C0A944881}" srcOrd="0" destOrd="0" presId="urn:diagrams.loki3.com/BracketList"/>
    <dgm:cxn modelId="{D8AF97D1-3B87-438F-B9DE-924DBC355706}" srcId="{5FD6EE0C-D1ED-4B8F-B982-27E0BBE838EE}" destId="{0C4D3808-8B35-4E9D-86F4-6F662082C920}" srcOrd="0" destOrd="0" parTransId="{948C024E-6929-4DE8-A954-137FB38FEAFE}" sibTransId="{C2C0F645-5F9A-4E1C-ACEE-1B97B022326E}"/>
    <dgm:cxn modelId="{865706DD-20E9-4D69-8A8B-F56D02DDD14A}" type="presOf" srcId="{10E05486-01F0-4BAD-BDE0-20F9B582A758}" destId="{2D4B05DD-A934-4EFD-9E57-BEC7BB985FA0}" srcOrd="0" destOrd="0" presId="urn:diagrams.loki3.com/BracketList"/>
    <dgm:cxn modelId="{453BD1FA-C443-4BC6-839D-58CD53EE42FD}" type="presOf" srcId="{5FD6EE0C-D1ED-4B8F-B982-27E0BBE838EE}" destId="{6A9B0DF7-0432-49AA-BE09-AC6F1DF51DD5}" srcOrd="0" destOrd="0" presId="urn:diagrams.loki3.com/BracketList"/>
    <dgm:cxn modelId="{904AC1C6-E9A2-4917-9E2C-431556EA9713}" type="presParOf" srcId="{E29E30A9-A026-4EC9-BB67-41A823AFCA6C}" destId="{FDA8A72F-8F1A-44E8-9B59-6AB48E8EFC72}" srcOrd="0" destOrd="0" presId="urn:diagrams.loki3.com/BracketList"/>
    <dgm:cxn modelId="{6087860F-6D9D-446C-BF8A-BE9ED51B1299}" type="presParOf" srcId="{FDA8A72F-8F1A-44E8-9B59-6AB48E8EFC72}" destId="{A066CBB5-788E-47AF-8ABD-9E30E1D92285}" srcOrd="0" destOrd="0" presId="urn:diagrams.loki3.com/BracketList"/>
    <dgm:cxn modelId="{A7FDA54B-07E3-49E6-B786-8CF8C1F811CD}" type="presParOf" srcId="{FDA8A72F-8F1A-44E8-9B59-6AB48E8EFC72}" destId="{20EE4017-CB38-4B58-8A74-E328B45F1BDD}" srcOrd="1" destOrd="0" presId="urn:diagrams.loki3.com/BracketList"/>
    <dgm:cxn modelId="{E43D19A6-90D9-46C1-A727-C830A7C48A71}" type="presParOf" srcId="{FDA8A72F-8F1A-44E8-9B59-6AB48E8EFC72}" destId="{D3B6385A-FED8-4C7E-B904-CD010329E707}" srcOrd="2" destOrd="0" presId="urn:diagrams.loki3.com/BracketList"/>
    <dgm:cxn modelId="{F713C7D7-784F-4F90-8BF9-3F29A3E857DE}" type="presParOf" srcId="{FDA8A72F-8F1A-44E8-9B59-6AB48E8EFC72}" destId="{2D4B05DD-A934-4EFD-9E57-BEC7BB985FA0}" srcOrd="3" destOrd="0" presId="urn:diagrams.loki3.com/BracketList"/>
    <dgm:cxn modelId="{886245C7-B7CA-4649-9EF3-27FA7262D171}" type="presParOf" srcId="{E29E30A9-A026-4EC9-BB67-41A823AFCA6C}" destId="{2133EAD5-D330-4949-A3D2-2540AC256884}" srcOrd="1" destOrd="0" presId="urn:diagrams.loki3.com/BracketList"/>
    <dgm:cxn modelId="{BA7DF9FE-0876-44A6-A71B-A60E79004C8F}" type="presParOf" srcId="{E29E30A9-A026-4EC9-BB67-41A823AFCA6C}" destId="{9160B16C-77F4-40B7-963A-3E294CF542AA}" srcOrd="2" destOrd="0" presId="urn:diagrams.loki3.com/BracketList"/>
    <dgm:cxn modelId="{AF5391CA-D020-4A6E-9F55-09863F490834}" type="presParOf" srcId="{9160B16C-77F4-40B7-963A-3E294CF542AA}" destId="{FEEB98F9-0CF1-45F5-AD29-621C0A944881}" srcOrd="0" destOrd="0" presId="urn:diagrams.loki3.com/BracketList"/>
    <dgm:cxn modelId="{59C6E07A-5C00-4BEF-810C-1202F46CAE73}" type="presParOf" srcId="{9160B16C-77F4-40B7-963A-3E294CF542AA}" destId="{E641AA8E-4BC9-492E-806C-0039FD966CBE}" srcOrd="1" destOrd="0" presId="urn:diagrams.loki3.com/BracketList"/>
    <dgm:cxn modelId="{AEC37992-1988-4741-B099-32FC3EF0F4E2}" type="presParOf" srcId="{9160B16C-77F4-40B7-963A-3E294CF542AA}" destId="{E7FD323C-F579-4BE1-9847-6A6F6798F99C}" srcOrd="2" destOrd="0" presId="urn:diagrams.loki3.com/BracketList"/>
    <dgm:cxn modelId="{F556DDDD-191F-466C-9B9E-7BA7C2B00273}" type="presParOf" srcId="{9160B16C-77F4-40B7-963A-3E294CF542AA}" destId="{36B46DCE-D73B-4CD9-89A6-B59C4F4E259A}" srcOrd="3" destOrd="0" presId="urn:diagrams.loki3.com/BracketList"/>
    <dgm:cxn modelId="{D8CB0366-24CA-4006-9AFB-2B36B4A910ED}" type="presParOf" srcId="{E29E30A9-A026-4EC9-BB67-41A823AFCA6C}" destId="{C2CED757-1828-4BDE-8835-AAED55EF1840}" srcOrd="3" destOrd="0" presId="urn:diagrams.loki3.com/BracketList"/>
    <dgm:cxn modelId="{5C760CEC-4D15-4900-A2AA-4FDB9C1B55A9}" type="presParOf" srcId="{E29E30A9-A026-4EC9-BB67-41A823AFCA6C}" destId="{D49D72C1-8A48-4F0F-A729-06CA256725DA}" srcOrd="4" destOrd="0" presId="urn:diagrams.loki3.com/BracketList"/>
    <dgm:cxn modelId="{96EFEC93-C864-48EA-9AAB-2828ECA291B8}" type="presParOf" srcId="{D49D72C1-8A48-4F0F-A729-06CA256725DA}" destId="{6A9B0DF7-0432-49AA-BE09-AC6F1DF51DD5}" srcOrd="0" destOrd="0" presId="urn:diagrams.loki3.com/BracketList"/>
    <dgm:cxn modelId="{8317330D-02D2-4280-84DD-AAF92EA644C9}" type="presParOf" srcId="{D49D72C1-8A48-4F0F-A729-06CA256725DA}" destId="{B7EB52B3-07EB-4EB6-A05F-D4DF32E3575C}" srcOrd="1" destOrd="0" presId="urn:diagrams.loki3.com/BracketList"/>
    <dgm:cxn modelId="{2CE63D57-DB12-437D-AD05-AE78EAA73B3C}" type="presParOf" srcId="{D49D72C1-8A48-4F0F-A729-06CA256725DA}" destId="{5484CFF2-17D9-468C-A785-F5C06962729F}" srcOrd="2" destOrd="0" presId="urn:diagrams.loki3.com/BracketList"/>
    <dgm:cxn modelId="{188E83F3-9ED5-4017-AEE0-08C54038A2E1}" type="presParOf" srcId="{D49D72C1-8A48-4F0F-A729-06CA256725DA}" destId="{C650C39C-BF6C-4A7A-ADA2-50BCFE7D87E6}"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BA15A-7C44-429E-80F3-1C307D4309DD}">
      <dsp:nvSpPr>
        <dsp:cNvPr id="0" name=""/>
        <dsp:cNvSpPr/>
      </dsp:nvSpPr>
      <dsp:spPr>
        <a:xfrm>
          <a:off x="0" y="21094"/>
          <a:ext cx="1522511" cy="576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dirty="0"/>
            <a:t>Estimated Market Cap</a:t>
          </a:r>
          <a:endParaRPr lang="en-IN" sz="1900" kern="1200" dirty="0"/>
        </a:p>
      </dsp:txBody>
      <dsp:txXfrm>
        <a:off x="0" y="21094"/>
        <a:ext cx="1522511" cy="576056"/>
      </dsp:txXfrm>
    </dsp:sp>
    <dsp:sp modelId="{5D733169-7DFA-4CC5-8CCD-6CF4A19C0631}">
      <dsp:nvSpPr>
        <dsp:cNvPr id="0" name=""/>
        <dsp:cNvSpPr/>
      </dsp:nvSpPr>
      <dsp:spPr>
        <a:xfrm>
          <a:off x="1522511" y="21094"/>
          <a:ext cx="304502" cy="576056"/>
        </a:xfrm>
        <a:prstGeom prst="leftBrace">
          <a:avLst>
            <a:gd name="adj1" fmla="val 35000"/>
            <a:gd name="adj2" fmla="val 5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0356B5-0E56-4454-8490-FB2E745C4D79}">
      <dsp:nvSpPr>
        <dsp:cNvPr id="0" name=""/>
        <dsp:cNvSpPr/>
      </dsp:nvSpPr>
      <dsp:spPr>
        <a:xfrm>
          <a:off x="1948814" y="21094"/>
          <a:ext cx="4141231" cy="57605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b="1" kern="1200"/>
            <a:t>2.78KΞ ($493.06K)</a:t>
          </a:r>
          <a:endParaRPr lang="en-IN" sz="1900" kern="1200" dirty="0"/>
        </a:p>
      </dsp:txBody>
      <dsp:txXfrm>
        <a:off x="1948814" y="21094"/>
        <a:ext cx="4141231" cy="576056"/>
      </dsp:txXfrm>
    </dsp:sp>
    <dsp:sp modelId="{AB07A842-739E-420A-83C5-24754C642F05}">
      <dsp:nvSpPr>
        <dsp:cNvPr id="0" name=""/>
        <dsp:cNvSpPr/>
      </dsp:nvSpPr>
      <dsp:spPr>
        <a:xfrm>
          <a:off x="0" y="665550"/>
          <a:ext cx="1524000" cy="423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90000"/>
            </a:lnSpc>
            <a:spcBef>
              <a:spcPct val="0"/>
            </a:spcBef>
            <a:spcAft>
              <a:spcPct val="35000"/>
            </a:spcAft>
            <a:buNone/>
          </a:pPr>
          <a:r>
            <a:rPr lang="en-US" sz="1400" kern="1200" dirty="0"/>
            <a:t>Total Value of All Sales</a:t>
          </a:r>
          <a:endParaRPr lang="en-IN" sz="1700" kern="1200" dirty="0"/>
        </a:p>
      </dsp:txBody>
      <dsp:txXfrm>
        <a:off x="0" y="665550"/>
        <a:ext cx="1524000" cy="423225"/>
      </dsp:txXfrm>
    </dsp:sp>
    <dsp:sp modelId="{B7685DE4-B868-4466-9C04-B0BBF8E9C5D7}">
      <dsp:nvSpPr>
        <dsp:cNvPr id="0" name=""/>
        <dsp:cNvSpPr/>
      </dsp:nvSpPr>
      <dsp:spPr>
        <a:xfrm>
          <a:off x="1523999" y="665550"/>
          <a:ext cx="304800" cy="423225"/>
        </a:xfrm>
        <a:prstGeom prst="leftBrace">
          <a:avLst>
            <a:gd name="adj1" fmla="val 35000"/>
            <a:gd name="adj2" fmla="val 5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B574D6-3332-466D-8793-8D77512D706F}">
      <dsp:nvSpPr>
        <dsp:cNvPr id="0" name=""/>
        <dsp:cNvSpPr/>
      </dsp:nvSpPr>
      <dsp:spPr>
        <a:xfrm>
          <a:off x="1950719" y="665550"/>
          <a:ext cx="4145280" cy="42322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b="0" kern="1200" dirty="0"/>
            <a:t>1.32KΞ ($234.55K</a:t>
          </a:r>
          <a:r>
            <a:rPr lang="en-US" sz="1700" b="1" kern="1200" dirty="0"/>
            <a:t>)</a:t>
          </a:r>
          <a:endParaRPr lang="en-IN" sz="1700" kern="1200" dirty="0"/>
        </a:p>
      </dsp:txBody>
      <dsp:txXfrm>
        <a:off x="1950719" y="665550"/>
        <a:ext cx="4145280" cy="423225"/>
      </dsp:txXfrm>
    </dsp:sp>
    <dsp:sp modelId="{2BBFA29A-4A94-4198-A2A6-ACB1B1721F0F}">
      <dsp:nvSpPr>
        <dsp:cNvPr id="0" name=""/>
        <dsp:cNvSpPr/>
      </dsp:nvSpPr>
      <dsp:spPr>
        <a:xfrm>
          <a:off x="0" y="1157175"/>
          <a:ext cx="1522511" cy="576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dirty="0"/>
            <a:t>Average Sale Price</a:t>
          </a:r>
          <a:endParaRPr lang="en-IN" sz="1900" kern="1200" dirty="0"/>
        </a:p>
      </dsp:txBody>
      <dsp:txXfrm>
        <a:off x="0" y="1157175"/>
        <a:ext cx="1522511" cy="576056"/>
      </dsp:txXfrm>
    </dsp:sp>
    <dsp:sp modelId="{748F27A6-649C-4269-AA70-303643A861C0}">
      <dsp:nvSpPr>
        <dsp:cNvPr id="0" name=""/>
        <dsp:cNvSpPr/>
      </dsp:nvSpPr>
      <dsp:spPr>
        <a:xfrm>
          <a:off x="1522511" y="1157175"/>
          <a:ext cx="304502" cy="576056"/>
        </a:xfrm>
        <a:prstGeom prst="leftBrace">
          <a:avLst>
            <a:gd name="adj1" fmla="val 35000"/>
            <a:gd name="adj2" fmla="val 5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AD579C-DC6B-4F0D-A8DE-BD76614DC958}">
      <dsp:nvSpPr>
        <dsp:cNvPr id="0" name=""/>
        <dsp:cNvSpPr/>
      </dsp:nvSpPr>
      <dsp:spPr>
        <a:xfrm>
          <a:off x="1948814" y="1157175"/>
          <a:ext cx="4141231" cy="57605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b="1" kern="1200"/>
            <a:t>0.43Ξ </a:t>
          </a:r>
          <a:r>
            <a:rPr lang="en-US" sz="1900" b="1" kern="1200" dirty="0"/>
            <a:t>($76.90)</a:t>
          </a:r>
          <a:endParaRPr lang="en-IN" sz="1900" kern="1200" dirty="0"/>
        </a:p>
      </dsp:txBody>
      <dsp:txXfrm>
        <a:off x="1948814" y="1157175"/>
        <a:ext cx="4141231" cy="5760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6CBB5-788E-47AF-8ABD-9E30E1D92285}">
      <dsp:nvSpPr>
        <dsp:cNvPr id="0" name=""/>
        <dsp:cNvSpPr/>
      </dsp:nvSpPr>
      <dsp:spPr>
        <a:xfrm>
          <a:off x="2934" y="535017"/>
          <a:ext cx="1500761"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marL="0" lvl="0" indent="0" algn="r" defTabSz="1200150">
            <a:lnSpc>
              <a:spcPct val="90000"/>
            </a:lnSpc>
            <a:spcBef>
              <a:spcPct val="0"/>
            </a:spcBef>
            <a:spcAft>
              <a:spcPct val="35000"/>
            </a:spcAft>
            <a:buNone/>
          </a:pPr>
          <a:r>
            <a:rPr lang="en-US" sz="2700" kern="1200"/>
            <a:t>12,744</a:t>
          </a:r>
          <a:endParaRPr lang="en-IN" sz="2700" kern="1200"/>
        </a:p>
      </dsp:txBody>
      <dsp:txXfrm>
        <a:off x="2934" y="535017"/>
        <a:ext cx="1500761" cy="534600"/>
      </dsp:txXfrm>
    </dsp:sp>
    <dsp:sp modelId="{20EE4017-CB38-4B58-8A74-E328B45F1BDD}">
      <dsp:nvSpPr>
        <dsp:cNvPr id="0" name=""/>
        <dsp:cNvSpPr/>
      </dsp:nvSpPr>
      <dsp:spPr>
        <a:xfrm>
          <a:off x="1503695" y="526664"/>
          <a:ext cx="300152" cy="551306"/>
        </a:xfrm>
        <a:prstGeom prst="leftBrace">
          <a:avLst>
            <a:gd name="adj1" fmla="val 35000"/>
            <a:gd name="adj2" fmla="val 5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4B05DD-A934-4EFD-9E57-BEC7BB985FA0}">
      <dsp:nvSpPr>
        <dsp:cNvPr id="0" name=""/>
        <dsp:cNvSpPr/>
      </dsp:nvSpPr>
      <dsp:spPr>
        <a:xfrm>
          <a:off x="1923908" y="526664"/>
          <a:ext cx="4082071" cy="55130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Artists Earning Notes</a:t>
          </a:r>
        </a:p>
      </dsp:txBody>
      <dsp:txXfrm>
        <a:off x="1923908" y="526664"/>
        <a:ext cx="4082071" cy="551306"/>
      </dsp:txXfrm>
    </dsp:sp>
    <dsp:sp modelId="{FEEB98F9-0CF1-45F5-AD29-621C0A944881}">
      <dsp:nvSpPr>
        <dsp:cNvPr id="0" name=""/>
        <dsp:cNvSpPr/>
      </dsp:nvSpPr>
      <dsp:spPr>
        <a:xfrm>
          <a:off x="2934" y="1183523"/>
          <a:ext cx="1500761"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marL="0" lvl="0" indent="0" algn="r" defTabSz="1200150">
            <a:lnSpc>
              <a:spcPct val="90000"/>
            </a:lnSpc>
            <a:spcBef>
              <a:spcPct val="0"/>
            </a:spcBef>
            <a:spcAft>
              <a:spcPct val="35000"/>
            </a:spcAft>
            <a:buNone/>
          </a:pPr>
          <a:r>
            <a:rPr lang="en-US" sz="2700" kern="1200" dirty="0"/>
            <a:t>46,917</a:t>
          </a:r>
        </a:p>
      </dsp:txBody>
      <dsp:txXfrm>
        <a:off x="2934" y="1183523"/>
        <a:ext cx="1500761" cy="534600"/>
      </dsp:txXfrm>
    </dsp:sp>
    <dsp:sp modelId="{E641AA8E-4BC9-492E-806C-0039FD966CBE}">
      <dsp:nvSpPr>
        <dsp:cNvPr id="0" name=""/>
        <dsp:cNvSpPr/>
      </dsp:nvSpPr>
      <dsp:spPr>
        <a:xfrm>
          <a:off x="1503695" y="1175170"/>
          <a:ext cx="300152" cy="551306"/>
        </a:xfrm>
        <a:prstGeom prst="leftBrace">
          <a:avLst>
            <a:gd name="adj1" fmla="val 35000"/>
            <a:gd name="adj2" fmla="val 5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B46DCE-D73B-4CD9-89A6-B59C4F4E259A}">
      <dsp:nvSpPr>
        <dsp:cNvPr id="0" name=""/>
        <dsp:cNvSpPr/>
      </dsp:nvSpPr>
      <dsp:spPr>
        <a:xfrm>
          <a:off x="1923908" y="1175170"/>
          <a:ext cx="4082071" cy="55130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Tracks</a:t>
          </a:r>
        </a:p>
      </dsp:txBody>
      <dsp:txXfrm>
        <a:off x="1923908" y="1175170"/>
        <a:ext cx="4082071" cy="551306"/>
      </dsp:txXfrm>
    </dsp:sp>
    <dsp:sp modelId="{6A9B0DF7-0432-49AA-BE09-AC6F1DF51DD5}">
      <dsp:nvSpPr>
        <dsp:cNvPr id="0" name=""/>
        <dsp:cNvSpPr/>
      </dsp:nvSpPr>
      <dsp:spPr>
        <a:xfrm>
          <a:off x="2934" y="1832029"/>
          <a:ext cx="1500761"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marL="0" lvl="0" indent="0" algn="r" defTabSz="1200150">
            <a:lnSpc>
              <a:spcPct val="90000"/>
            </a:lnSpc>
            <a:spcBef>
              <a:spcPct val="0"/>
            </a:spcBef>
            <a:spcAft>
              <a:spcPct val="35000"/>
            </a:spcAft>
            <a:buNone/>
          </a:pPr>
          <a:r>
            <a:rPr lang="en-US" sz="2700" kern="1200"/>
            <a:t>191.2M</a:t>
          </a:r>
          <a:endParaRPr lang="en-US" sz="2700" kern="1200" dirty="0"/>
        </a:p>
      </dsp:txBody>
      <dsp:txXfrm>
        <a:off x="2934" y="1832029"/>
        <a:ext cx="1500761" cy="534600"/>
      </dsp:txXfrm>
    </dsp:sp>
    <dsp:sp modelId="{B7EB52B3-07EB-4EB6-A05F-D4DF32E3575C}">
      <dsp:nvSpPr>
        <dsp:cNvPr id="0" name=""/>
        <dsp:cNvSpPr/>
      </dsp:nvSpPr>
      <dsp:spPr>
        <a:xfrm>
          <a:off x="1503695" y="1823676"/>
          <a:ext cx="300152" cy="551306"/>
        </a:xfrm>
        <a:prstGeom prst="leftBrace">
          <a:avLst>
            <a:gd name="adj1" fmla="val 35000"/>
            <a:gd name="adj2" fmla="val 5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50C39C-BF6C-4A7A-ADA2-50BCFE7D87E6}">
      <dsp:nvSpPr>
        <dsp:cNvPr id="0" name=""/>
        <dsp:cNvSpPr/>
      </dsp:nvSpPr>
      <dsp:spPr>
        <a:xfrm>
          <a:off x="1923908" y="1823676"/>
          <a:ext cx="4082071" cy="55130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Notes Earned By Artists</a:t>
          </a:r>
        </a:p>
      </dsp:txBody>
      <dsp:txXfrm>
        <a:off x="1923908" y="1823676"/>
        <a:ext cx="4082071" cy="551306"/>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AEC5E3-0CB4-4FE6-AA9B-A938653D60BF}" type="datetimeFigureOut">
              <a:rPr lang="en-IN" smtClean="0"/>
              <a:t>16-10-2019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BDFEA7-701A-41D2-AEA9-AB9A1C4DF55B}" type="slidenum">
              <a:rPr lang="en-IN" smtClean="0"/>
              <a:t>‹#›</a:t>
            </a:fld>
            <a:endParaRPr lang="en-IN"/>
          </a:p>
        </p:txBody>
      </p:sp>
    </p:spTree>
    <p:extLst>
      <p:ext uri="{BB962C8B-B14F-4D97-AF65-F5344CB8AC3E}">
        <p14:creationId xmlns:p14="http://schemas.microsoft.com/office/powerpoint/2010/main" val="4234545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oney.cnn.com/2018/02/14/technology/crypto-art-valentines-day/index.html"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rtnome.com/news/2018/1/14/what-is-cryptoar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bs.org/newshour/show/how-blockchain-technology-could-revolutionize-the-art-marke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fto.io/"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dpreview.com/news/6617425004/crypto-art-forever-rose-photo-sells-for-1m-making-it-the-world-s-most-valuable-virtual-ar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ips.ethereum.org/EIPS/eip-721"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artnome.com/news/2018/1/23/rare-pepe-wallet-the-birth-of-cryptoar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therscan.io/token/0xd1cdb25428bf06f52bfe3af777c9b1e848f08a37"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www.businessinsider.com/kevin-abosch-career-art-and-famous-portraits-2016-1" TargetMode="External"/><Relationship Id="rId4" Type="http://schemas.openxmlformats.org/officeDocument/2006/relationships/hyperlink" Target="http://www.kevinabosch.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https://money.cnn.com/2018/02/14/technology/crypto-art-valentines-day/index.html</a:t>
            </a:r>
            <a:endParaRPr lang="en-IN" dirty="0"/>
          </a:p>
        </p:txBody>
      </p:sp>
      <p:sp>
        <p:nvSpPr>
          <p:cNvPr id="4" name="Slide Number Placeholder 3"/>
          <p:cNvSpPr>
            <a:spLocks noGrp="1"/>
          </p:cNvSpPr>
          <p:nvPr>
            <p:ph type="sldNum" sz="quarter" idx="5"/>
          </p:nvPr>
        </p:nvSpPr>
        <p:spPr/>
        <p:txBody>
          <a:bodyPr/>
          <a:lstStyle/>
          <a:p>
            <a:fld id="{B3BDFEA7-701A-41D2-AEA9-AB9A1C4DF55B}" type="slidenum">
              <a:rPr lang="en-IN" smtClean="0"/>
              <a:t>1</a:t>
            </a:fld>
            <a:endParaRPr lang="en-IN"/>
          </a:p>
        </p:txBody>
      </p:sp>
    </p:spTree>
    <p:extLst>
      <p:ext uri="{BB962C8B-B14F-4D97-AF65-F5344CB8AC3E}">
        <p14:creationId xmlns:p14="http://schemas.microsoft.com/office/powerpoint/2010/main" val="2751237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https://www.artnome.com/news/2018/1/14/what-is-cryptoart</a:t>
            </a:r>
            <a:endParaRPr lang="en-IN" dirty="0"/>
          </a:p>
        </p:txBody>
      </p:sp>
      <p:sp>
        <p:nvSpPr>
          <p:cNvPr id="4" name="Slide Number Placeholder 3"/>
          <p:cNvSpPr>
            <a:spLocks noGrp="1"/>
          </p:cNvSpPr>
          <p:nvPr>
            <p:ph type="sldNum" sz="quarter" idx="5"/>
          </p:nvPr>
        </p:nvSpPr>
        <p:spPr/>
        <p:txBody>
          <a:bodyPr/>
          <a:lstStyle/>
          <a:p>
            <a:fld id="{B3BDFEA7-701A-41D2-AEA9-AB9A1C4DF55B}" type="slidenum">
              <a:rPr lang="en-IN" smtClean="0"/>
              <a:t>15</a:t>
            </a:fld>
            <a:endParaRPr lang="en-IN"/>
          </a:p>
        </p:txBody>
      </p:sp>
    </p:spTree>
    <p:extLst>
      <p:ext uri="{BB962C8B-B14F-4D97-AF65-F5344CB8AC3E}">
        <p14:creationId xmlns:p14="http://schemas.microsoft.com/office/powerpoint/2010/main" val="4005017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Normally code is run on a server somewhere and you basically need to trust the person running the server. </a:t>
            </a:r>
            <a:endParaRPr lang="en-IN" dirty="0"/>
          </a:p>
        </p:txBody>
      </p:sp>
      <p:sp>
        <p:nvSpPr>
          <p:cNvPr id="4" name="Slide Number Placeholder 3"/>
          <p:cNvSpPr>
            <a:spLocks noGrp="1"/>
          </p:cNvSpPr>
          <p:nvPr>
            <p:ph type="sldNum" sz="quarter" idx="5"/>
          </p:nvPr>
        </p:nvSpPr>
        <p:spPr/>
        <p:txBody>
          <a:bodyPr/>
          <a:lstStyle/>
          <a:p>
            <a:fld id="{B3BDFEA7-701A-41D2-AEA9-AB9A1C4DF55B}" type="slidenum">
              <a:rPr lang="en-IN" smtClean="0"/>
              <a:t>16</a:t>
            </a:fld>
            <a:endParaRPr lang="en-IN"/>
          </a:p>
        </p:txBody>
      </p:sp>
    </p:spTree>
    <p:extLst>
      <p:ext uri="{BB962C8B-B14F-4D97-AF65-F5344CB8AC3E}">
        <p14:creationId xmlns:p14="http://schemas.microsoft.com/office/powerpoint/2010/main" val="2044135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technology and traditional art continue to merge, the line between the two is becoming increasingly blurry. In the end, it’s really up to your own thought process. If skyscrapers and homes, once considered to be just functional structures, are now widely known as works of art, why can’t the blockchain be too?</a:t>
            </a:r>
            <a:endParaRPr lang="en-IN" dirty="0"/>
          </a:p>
        </p:txBody>
      </p:sp>
      <p:sp>
        <p:nvSpPr>
          <p:cNvPr id="4" name="Slide Number Placeholder 3"/>
          <p:cNvSpPr>
            <a:spLocks noGrp="1"/>
          </p:cNvSpPr>
          <p:nvPr>
            <p:ph type="sldNum" sz="quarter" idx="5"/>
          </p:nvPr>
        </p:nvSpPr>
        <p:spPr/>
        <p:txBody>
          <a:bodyPr/>
          <a:lstStyle/>
          <a:p>
            <a:fld id="{B3BDFEA7-701A-41D2-AEA9-AB9A1C4DF55B}" type="slidenum">
              <a:rPr lang="en-IN" smtClean="0"/>
              <a:t>21</a:t>
            </a:fld>
            <a:endParaRPr lang="en-IN"/>
          </a:p>
        </p:txBody>
      </p:sp>
    </p:spTree>
    <p:extLst>
      <p:ext uri="{BB962C8B-B14F-4D97-AF65-F5344CB8AC3E}">
        <p14:creationId xmlns:p14="http://schemas.microsoft.com/office/powerpoint/2010/main" val="4000095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QuickStarter has created an outline to help you get started on your presentation. Some slides include information here in the notes to provide additional topics for you to research.</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1988442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QuickStarter has created an outline to help you get started on your presentation. Some slides include information here in the notes to provide additional topics for you to research.</a:t>
            </a:r>
          </a:p>
          <a:p>
            <a:endParaRPr lang="en-US" dirty="0"/>
          </a:p>
          <a:p>
            <a:endParaRPr lang="en-US" dirty="0"/>
          </a:p>
          <a:p>
            <a:r>
              <a:rPr lang="en-IN" dirty="0">
                <a:hlinkClick r:id="rId3"/>
              </a:rPr>
              <a:t>https://www.pbs.org/newshour/show/how-blockchain-technology-could-revolutionize-the-art-market</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814955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Digital files, however, can be replicated and distributed without the artists’ consent. By registering their work on the blockchain, artists can establish proof of ownership, and therefore a secondary market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get 1/10 of the ROSE, an ERC20 token on the Ethereum blockchain.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Abosch</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3"/>
              </a:rPr>
              <a:t>GIFTO</a:t>
            </a:r>
            <a:r>
              <a:rPr lang="en-US" sz="1200" b="0" i="0" kern="1200" dirty="0">
                <a:solidFill>
                  <a:schemeClr val="tx1"/>
                </a:solidFill>
                <a:effectLst/>
                <a:latin typeface="+mn-lt"/>
                <a:ea typeface="+mn-ea"/>
                <a:cs typeface="+mn-cs"/>
              </a:rPr>
              <a:t>, a decentralized universal gifting protocol.</a:t>
            </a:r>
          </a:p>
          <a:p>
            <a:endParaRPr lang="en-IN" dirty="0"/>
          </a:p>
          <a:p>
            <a:r>
              <a:rPr lang="en-IN" dirty="0">
                <a:hlinkClick r:id="rId4"/>
              </a:rPr>
              <a:t>https://www.dpreview.com/news/6617425004/crypto-art-forever-rose-photo-sells-for-1m-making-it-the-world-s-most-valuable-virtual-art</a:t>
            </a:r>
            <a:endParaRPr lang="en-IN" dirty="0"/>
          </a:p>
        </p:txBody>
      </p:sp>
      <p:sp>
        <p:nvSpPr>
          <p:cNvPr id="4" name="Slide Number Placeholder 3"/>
          <p:cNvSpPr>
            <a:spLocks noGrp="1"/>
          </p:cNvSpPr>
          <p:nvPr>
            <p:ph type="sldNum" sz="quarter" idx="5"/>
          </p:nvPr>
        </p:nvSpPr>
        <p:spPr/>
        <p:txBody>
          <a:bodyPr/>
          <a:lstStyle/>
          <a:p>
            <a:fld id="{B3BDFEA7-701A-41D2-AEA9-AB9A1C4DF55B}" type="slidenum">
              <a:rPr lang="en-IN" smtClean="0"/>
              <a:t>4</a:t>
            </a:fld>
            <a:endParaRPr lang="en-IN"/>
          </a:p>
        </p:txBody>
      </p:sp>
    </p:spTree>
    <p:extLst>
      <p:ext uri="{BB962C8B-B14F-4D97-AF65-F5344CB8AC3E}">
        <p14:creationId xmlns:p14="http://schemas.microsoft.com/office/powerpoint/2010/main" val="618765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3BDFEA7-701A-41D2-AEA9-AB9A1C4DF55B}" type="slidenum">
              <a:rPr lang="en-IN" smtClean="0"/>
              <a:t>7</a:t>
            </a:fld>
            <a:endParaRPr lang="en-IN"/>
          </a:p>
        </p:txBody>
      </p:sp>
    </p:spTree>
    <p:extLst>
      <p:ext uri="{BB962C8B-B14F-4D97-AF65-F5344CB8AC3E}">
        <p14:creationId xmlns:p14="http://schemas.microsoft.com/office/powerpoint/2010/main" val="159232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https://eips.ethereum.org/EIPS/eip-721</a:t>
            </a:r>
            <a:endParaRPr lang="en-IN" dirty="0"/>
          </a:p>
        </p:txBody>
      </p:sp>
      <p:sp>
        <p:nvSpPr>
          <p:cNvPr id="4" name="Slide Number Placeholder 3"/>
          <p:cNvSpPr>
            <a:spLocks noGrp="1"/>
          </p:cNvSpPr>
          <p:nvPr>
            <p:ph type="sldNum" sz="quarter" idx="5"/>
          </p:nvPr>
        </p:nvSpPr>
        <p:spPr/>
        <p:txBody>
          <a:bodyPr/>
          <a:lstStyle/>
          <a:p>
            <a:fld id="{B3BDFEA7-701A-41D2-AEA9-AB9A1C4DF55B}" type="slidenum">
              <a:rPr lang="en-IN" smtClean="0"/>
              <a:t>9</a:t>
            </a:fld>
            <a:endParaRPr lang="en-IN"/>
          </a:p>
        </p:txBody>
      </p:sp>
    </p:spTree>
    <p:extLst>
      <p:ext uri="{BB962C8B-B14F-4D97-AF65-F5344CB8AC3E}">
        <p14:creationId xmlns:p14="http://schemas.microsoft.com/office/powerpoint/2010/main" val="982909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hlinkClick r:id="rId3"/>
              </a:rPr>
              <a:t>https://www.artnome.com/news/2018/1/23/rare-pepe-wallet-the-birth-of-cryptoart</a:t>
            </a:r>
            <a:endParaRPr lang="en-IN" dirty="0"/>
          </a:p>
          <a:p>
            <a:endParaRPr lang="en-IN" dirty="0"/>
          </a:p>
        </p:txBody>
      </p:sp>
      <p:sp>
        <p:nvSpPr>
          <p:cNvPr id="4" name="Slide Number Placeholder 3"/>
          <p:cNvSpPr>
            <a:spLocks noGrp="1"/>
          </p:cNvSpPr>
          <p:nvPr>
            <p:ph type="sldNum" sz="quarter" idx="5"/>
          </p:nvPr>
        </p:nvSpPr>
        <p:spPr/>
        <p:txBody>
          <a:bodyPr/>
          <a:lstStyle/>
          <a:p>
            <a:fld id="{B3BDFEA7-701A-41D2-AEA9-AB9A1C4DF55B}" type="slidenum">
              <a:rPr lang="en-IN" smtClean="0"/>
              <a:t>10</a:t>
            </a:fld>
            <a:endParaRPr lang="en-IN"/>
          </a:p>
        </p:txBody>
      </p:sp>
    </p:spTree>
    <p:extLst>
      <p:ext uri="{BB962C8B-B14F-4D97-AF65-F5344CB8AC3E}">
        <p14:creationId xmlns:p14="http://schemas.microsoft.com/office/powerpoint/2010/main" val="2700511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running </a:t>
            </a:r>
            <a:r>
              <a:rPr lang="en-US" sz="1200" b="0" i="0" kern="1200" dirty="0" err="1">
                <a:solidFill>
                  <a:schemeClr val="tx1"/>
                </a:solidFill>
                <a:effectLst/>
                <a:latin typeface="+mn-lt"/>
                <a:ea typeface="+mn-ea"/>
                <a:cs typeface="+mn-cs"/>
              </a:rPr>
              <a:t>CryptoPunks</a:t>
            </a:r>
            <a:r>
              <a:rPr lang="en-US" sz="1200" b="0" i="0" kern="1200" dirty="0">
                <a:solidFill>
                  <a:schemeClr val="tx1"/>
                </a:solidFill>
                <a:effectLst/>
                <a:latin typeface="+mn-lt"/>
                <a:ea typeface="+mn-ea"/>
                <a:cs typeface="+mn-cs"/>
              </a:rPr>
              <a:t>! Once we released it onto the blockchain it became permanently embedded there and can no longer be modified by anyone. This is scary for us as developers because we worry about bugs, but it is also a very powerful feature of the system. It allows a user verify that there are indeed only 10,000 punks, check that we can't steal them from you</a:t>
            </a:r>
            <a:endParaRPr lang="en-IN" dirty="0"/>
          </a:p>
        </p:txBody>
      </p:sp>
      <p:sp>
        <p:nvSpPr>
          <p:cNvPr id="4" name="Slide Number Placeholder 3"/>
          <p:cNvSpPr>
            <a:spLocks noGrp="1"/>
          </p:cNvSpPr>
          <p:nvPr>
            <p:ph type="sldNum" sz="quarter" idx="5"/>
          </p:nvPr>
        </p:nvSpPr>
        <p:spPr/>
        <p:txBody>
          <a:bodyPr/>
          <a:lstStyle/>
          <a:p>
            <a:fld id="{B3BDFEA7-701A-41D2-AEA9-AB9A1C4DF55B}" type="slidenum">
              <a:rPr lang="en-IN" smtClean="0"/>
              <a:t>11</a:t>
            </a:fld>
            <a:endParaRPr lang="en-IN"/>
          </a:p>
        </p:txBody>
      </p:sp>
    </p:spTree>
    <p:extLst>
      <p:ext uri="{BB962C8B-B14F-4D97-AF65-F5344CB8AC3E}">
        <p14:creationId xmlns:p14="http://schemas.microsoft.com/office/powerpoint/2010/main" val="263037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Where can I buy IAMA?</a:t>
            </a:r>
          </a:p>
          <a:p>
            <a:r>
              <a:rPr lang="en-US" sz="1200" b="1" i="0" kern="1200" dirty="0">
                <a:solidFill>
                  <a:schemeClr val="tx1"/>
                </a:solidFill>
                <a:effectLst/>
                <a:latin typeface="+mn-lt"/>
                <a:ea typeface="+mn-ea"/>
                <a:cs typeface="+mn-cs"/>
              </a:rPr>
              <a:t>Unfortunately, you can’t purchase IAMA tokens just yet.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Abosch</a:t>
            </a:r>
            <a:r>
              <a:rPr lang="en-US" sz="1200" b="0" i="0" kern="1200" dirty="0">
                <a:solidFill>
                  <a:schemeClr val="tx1"/>
                </a:solidFill>
                <a:effectLst/>
                <a:latin typeface="+mn-lt"/>
                <a:ea typeface="+mn-ea"/>
                <a:cs typeface="+mn-cs"/>
              </a:rPr>
              <a:t> is first making the virtual artwork available to existing collectors and afterward, to the general public. He hasn’t stated a date on when this will be, though. However, looking at the </a:t>
            </a:r>
            <a:r>
              <a:rPr lang="en-US" sz="1200" b="0" i="0" u="none" strike="noStrike" kern="1200" dirty="0">
                <a:solidFill>
                  <a:schemeClr val="tx1"/>
                </a:solidFill>
                <a:effectLst/>
                <a:latin typeface="+mn-lt"/>
                <a:ea typeface="+mn-ea"/>
                <a:cs typeface="+mn-cs"/>
                <a:hlinkClick r:id="rId3"/>
              </a:rPr>
              <a:t>wallet</a:t>
            </a:r>
            <a:r>
              <a:rPr lang="en-US" sz="1200" b="0" i="0" kern="1200" dirty="0">
                <a:solidFill>
                  <a:schemeClr val="tx1"/>
                </a:solidFill>
                <a:effectLst/>
                <a:latin typeface="+mn-lt"/>
                <a:ea typeface="+mn-ea"/>
                <a:cs typeface="+mn-cs"/>
              </a:rPr>
              <a:t> activity, it appears that he’s already made some transactions with a few collectors.</a:t>
            </a:r>
          </a:p>
          <a:p>
            <a:endParaRPr lang="en-IN" dirty="0"/>
          </a:p>
          <a:p>
            <a:endParaRPr lang="en-IN" dirty="0"/>
          </a:p>
          <a:p>
            <a:r>
              <a:rPr lang="en-US" sz="1200" b="0" i="0" kern="1200" dirty="0">
                <a:solidFill>
                  <a:schemeClr val="tx1"/>
                </a:solidFill>
                <a:effectLst/>
                <a:latin typeface="+mn-lt"/>
                <a:ea typeface="+mn-ea"/>
                <a:cs typeface="+mn-cs"/>
              </a:rPr>
              <a:t>Who is Kevin </a:t>
            </a:r>
            <a:r>
              <a:rPr lang="en-US" sz="1200" b="0" i="0" kern="1200" dirty="0" err="1">
                <a:solidFill>
                  <a:schemeClr val="tx1"/>
                </a:solidFill>
                <a:effectLst/>
                <a:latin typeface="+mn-lt"/>
                <a:ea typeface="+mn-ea"/>
                <a:cs typeface="+mn-cs"/>
              </a:rPr>
              <a:t>Abosch</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Kevin </a:t>
            </a:r>
            <a:r>
              <a:rPr lang="en-US" sz="1200" b="0" i="0" kern="1200" dirty="0" err="1">
                <a:solidFill>
                  <a:schemeClr val="tx1"/>
                </a:solidFill>
                <a:effectLst/>
                <a:latin typeface="+mn-lt"/>
                <a:ea typeface="+mn-ea"/>
                <a:cs typeface="+mn-cs"/>
              </a:rPr>
              <a:t>Abosch</a:t>
            </a:r>
            <a:r>
              <a:rPr lang="en-US" sz="1200" b="0" i="0" kern="1200" dirty="0">
                <a:solidFill>
                  <a:schemeClr val="tx1"/>
                </a:solidFill>
                <a:effectLst/>
                <a:latin typeface="+mn-lt"/>
                <a:ea typeface="+mn-ea"/>
                <a:cs typeface="+mn-cs"/>
              </a:rPr>
              <a:t> is a popular Irish </a:t>
            </a:r>
            <a:r>
              <a:rPr lang="en-US" sz="1200" b="0" i="0" u="none" strike="noStrike" kern="1200" dirty="0">
                <a:solidFill>
                  <a:schemeClr val="tx1"/>
                </a:solidFill>
                <a:effectLst/>
                <a:latin typeface="+mn-lt"/>
                <a:ea typeface="+mn-ea"/>
                <a:cs typeface="+mn-cs"/>
                <a:hlinkClick r:id="rId4"/>
              </a:rPr>
              <a:t>artist and photographer</a:t>
            </a:r>
            <a:r>
              <a:rPr lang="en-US" sz="1200" b="0" i="0" kern="1200" dirty="0">
                <a:solidFill>
                  <a:schemeClr val="tx1"/>
                </a:solidFill>
                <a:effectLst/>
                <a:latin typeface="+mn-lt"/>
                <a:ea typeface="+mn-ea"/>
                <a:cs typeface="+mn-cs"/>
              </a:rPr>
              <a:t>. He’s worked with such notable people as Johnny Depp, Yoko Ono, and Malala Yousafzai. His most valuable work, though, is a photograph of a potato. Potato #345 sold for </a:t>
            </a:r>
            <a:r>
              <a:rPr lang="en-US" sz="1200" b="0" i="0" u="none" strike="noStrike" kern="1200" dirty="0">
                <a:solidFill>
                  <a:schemeClr val="tx1"/>
                </a:solidFill>
                <a:effectLst/>
                <a:latin typeface="+mn-lt"/>
                <a:ea typeface="+mn-ea"/>
                <a:cs typeface="+mn-cs"/>
                <a:hlinkClick r:id="rId5"/>
              </a:rPr>
              <a:t>one million euros</a:t>
            </a:r>
            <a:r>
              <a:rPr lang="en-US" sz="1200" b="0" i="0" kern="1200" dirty="0">
                <a:solidFill>
                  <a:schemeClr val="tx1"/>
                </a:solidFill>
                <a:effectLst/>
                <a:latin typeface="+mn-lt"/>
                <a:ea typeface="+mn-ea"/>
                <a:cs typeface="+mn-cs"/>
              </a:rPr>
              <a:t> to a European businessman – one of the most expensive photographs ever purchased.</a:t>
            </a:r>
          </a:p>
          <a:p>
            <a:r>
              <a:rPr lang="en-US" sz="1200" b="0" i="0" kern="1200" dirty="0">
                <a:solidFill>
                  <a:schemeClr val="tx1"/>
                </a:solidFill>
                <a:effectLst/>
                <a:latin typeface="+mn-lt"/>
                <a:ea typeface="+mn-ea"/>
                <a:cs typeface="+mn-cs"/>
              </a:rPr>
              <a:t>Even without his potato payday, </a:t>
            </a:r>
            <a:r>
              <a:rPr lang="en-US" sz="1200" b="0" i="0" kern="1200" dirty="0" err="1">
                <a:solidFill>
                  <a:schemeClr val="tx1"/>
                </a:solidFill>
                <a:effectLst/>
                <a:latin typeface="+mn-lt"/>
                <a:ea typeface="+mn-ea"/>
                <a:cs typeface="+mn-cs"/>
              </a:rPr>
              <a:t>Abosch</a:t>
            </a:r>
            <a:r>
              <a:rPr lang="en-US" sz="1200" b="0" i="0" kern="1200" dirty="0">
                <a:solidFill>
                  <a:schemeClr val="tx1"/>
                </a:solidFill>
                <a:effectLst/>
                <a:latin typeface="+mn-lt"/>
                <a:ea typeface="+mn-ea"/>
                <a:cs typeface="+mn-cs"/>
              </a:rPr>
              <a:t> has had a fairly lucrative career. His iconic, black background portraits start at $150,000 and can run up to well over half a million dollars.</a:t>
            </a:r>
          </a:p>
          <a:p>
            <a:r>
              <a:rPr lang="en-US" sz="1200" b="0" i="0" kern="1200" dirty="0" err="1">
                <a:solidFill>
                  <a:schemeClr val="tx1"/>
                </a:solidFill>
                <a:effectLst/>
                <a:latin typeface="+mn-lt"/>
                <a:ea typeface="+mn-ea"/>
                <a:cs typeface="+mn-cs"/>
              </a:rPr>
              <a:t>Abosch</a:t>
            </a:r>
            <a:r>
              <a:rPr lang="en-US" sz="1200" b="0" i="0" kern="1200" dirty="0">
                <a:solidFill>
                  <a:schemeClr val="tx1"/>
                </a:solidFill>
                <a:effectLst/>
                <a:latin typeface="+mn-lt"/>
                <a:ea typeface="+mn-ea"/>
                <a:cs typeface="+mn-cs"/>
              </a:rPr>
              <a:t> wasn’t always an artist, though. He first began his career as a biologist with a passion to learn new technologies. His first photography gig was while he was working at CBS Records. The company needed someone to photograph a band, and </a:t>
            </a:r>
            <a:r>
              <a:rPr lang="en-US" sz="1200" b="0" i="0" kern="1200" dirty="0" err="1">
                <a:solidFill>
                  <a:schemeClr val="tx1"/>
                </a:solidFill>
                <a:effectLst/>
                <a:latin typeface="+mn-lt"/>
                <a:ea typeface="+mn-ea"/>
                <a:cs typeface="+mn-cs"/>
              </a:rPr>
              <a:t>Abosch</a:t>
            </a:r>
            <a:r>
              <a:rPr lang="en-US" sz="1200" b="0" i="0" kern="1200" dirty="0">
                <a:solidFill>
                  <a:schemeClr val="tx1"/>
                </a:solidFill>
                <a:effectLst/>
                <a:latin typeface="+mn-lt"/>
                <a:ea typeface="+mn-ea"/>
                <a:cs typeface="+mn-cs"/>
              </a:rPr>
              <a:t> threw his hat in the ring. After trying for a $5,000 paycheck, he negotiated down to $2,500 for the work. With that baseline set, he continued to take on more jobs and the rest is history.</a:t>
            </a:r>
          </a:p>
          <a:p>
            <a:endParaRPr lang="en-IN" dirty="0"/>
          </a:p>
        </p:txBody>
      </p:sp>
      <p:sp>
        <p:nvSpPr>
          <p:cNvPr id="4" name="Slide Number Placeholder 3"/>
          <p:cNvSpPr>
            <a:spLocks noGrp="1"/>
          </p:cNvSpPr>
          <p:nvPr>
            <p:ph type="sldNum" sz="quarter" idx="5"/>
          </p:nvPr>
        </p:nvSpPr>
        <p:spPr/>
        <p:txBody>
          <a:bodyPr/>
          <a:lstStyle/>
          <a:p>
            <a:fld id="{B3BDFEA7-701A-41D2-AEA9-AB9A1C4DF55B}" type="slidenum">
              <a:rPr lang="en-IN" smtClean="0"/>
              <a:t>13</a:t>
            </a:fld>
            <a:endParaRPr lang="en-IN"/>
          </a:p>
        </p:txBody>
      </p:sp>
    </p:spTree>
    <p:extLst>
      <p:ext uri="{BB962C8B-B14F-4D97-AF65-F5344CB8AC3E}">
        <p14:creationId xmlns:p14="http://schemas.microsoft.com/office/powerpoint/2010/main" val="111868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6DFF08F-DC6B-4601-B491-B0F83F6DD2DA}" type="datetimeFigureOut">
              <a:rPr lang="en-US" dirty="0"/>
              <a:pPr/>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10/16/2019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10/16/2019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10/16/2019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10/16/2019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10/16/2019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10/16/2019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6DFF08F-DC6B-4601-B491-B0F83F6DD2DA}" type="datetimeFigureOut">
              <a:rPr lang="en-US" dirty="0"/>
              <a:pPr/>
              <a:t>10/16/2019</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arepepewallet.com/" TargetMode="External"/><Relationship Id="rId7"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hyperlink" Target="https://www.larvalabs.com/cryptopunks" TargetMode="External"/><Relationship Id="rId7" Type="http://schemas.microsoft.com/office/2007/relationships/hdphoto" Target="../media/hdphoto2.wdp"/><Relationship Id="rId12"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diagramColors" Target="../diagrams/colors1.xml"/><Relationship Id="rId5" Type="http://schemas.openxmlformats.org/officeDocument/2006/relationships/hyperlink" Target="https://zkm.de/en/exhibition/2017/10/open-codes" TargetMode="External"/><Relationship Id="rId10" Type="http://schemas.openxmlformats.org/officeDocument/2006/relationships/diagramQuickStyle" Target="../diagrams/quickStyle1.xml"/><Relationship Id="rId4" Type="http://schemas.openxmlformats.org/officeDocument/2006/relationships/hyperlink" Target="https://zkm.de/en" TargetMode="External"/><Relationship Id="rId9"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choon.co/"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iamacoin.com/about.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www.larvalabs.com/autoglyphs/rawglyph?index=3" TargetMode="External"/><Relationship Id="rId2" Type="http://schemas.openxmlformats.org/officeDocument/2006/relationships/hyperlink" Target="https://etherscan.io/tx/0x10757d45a56f93afdc78cc712553ba999e5a1a881be9139200be9f021a716712#eventlog" TargetMode="Externa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0.png"/><Relationship Id="rId4" Type="http://schemas.openxmlformats.org/officeDocument/2006/relationships/hyperlink" Target="https://etherscan.io/address/0xd4e4078ca3495de5b1d4db434bebc5a986197782#cod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13.gif"/><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larvalabs.com/cryptopunks" TargetMode="External"/><Relationship Id="rId2" Type="http://schemas.openxmlformats.org/officeDocument/2006/relationships/hyperlink" Target="https://rareart.io/" TargetMode="External"/><Relationship Id="rId1" Type="http://schemas.openxmlformats.org/officeDocument/2006/relationships/slideLayout" Target="../slideLayouts/slideLayout2.xml"/><Relationship Id="rId5" Type="http://schemas.openxmlformats.org/officeDocument/2006/relationships/hyperlink" Target="https://www2.deloitte.com/lu/en/pages/technology/articles/blockchain-proof-concept-solve-traceability-issues-art.html" TargetMode="External"/><Relationship Id="rId4" Type="http://schemas.openxmlformats.org/officeDocument/2006/relationships/hyperlink" Target="https://portion.io/"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hyperlink" Target="https://portion.io/"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5.wdp"/><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maecenas.co/"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www.foreverrose.io/#/"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www.kevinabosch.com/#prettyPhoto[portfolio1]/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blockchain in museums">
            <a:extLst>
              <a:ext uri="{FF2B5EF4-FFF2-40B4-BE49-F238E27FC236}">
                <a16:creationId xmlns:a16="http://schemas.microsoft.com/office/drawing/2014/main" id="{FCBF2233-6304-4E1C-BB0C-D413480EA4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79" t="9091" r="25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rgbClr val="445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5CFCB0A-6B5F-4F1A-8E9D-14A37D8C6DBF}"/>
              </a:ext>
            </a:extLst>
          </p:cNvPr>
          <p:cNvSpPr>
            <a:spLocks noGrp="1"/>
          </p:cNvSpPr>
          <p:nvPr>
            <p:ph type="ctrTitle"/>
          </p:nvPr>
        </p:nvSpPr>
        <p:spPr>
          <a:xfrm>
            <a:off x="457200" y="4960137"/>
            <a:ext cx="7772400" cy="1463040"/>
          </a:xfrm>
        </p:spPr>
        <p:txBody>
          <a:bodyPr>
            <a:normAutofit/>
          </a:bodyPr>
          <a:lstStyle/>
          <a:p>
            <a:r>
              <a:rPr lang="en-IN" sz="7200" dirty="0">
                <a:solidFill>
                  <a:schemeClr val="bg1"/>
                </a:solidFill>
              </a:rPr>
              <a:t>Art </a:t>
            </a:r>
            <a:r>
              <a:rPr lang="en-IN" sz="4800" dirty="0">
                <a:solidFill>
                  <a:schemeClr val="bg1"/>
                </a:solidFill>
              </a:rPr>
              <a:t>+ </a:t>
            </a:r>
            <a:r>
              <a:rPr lang="en-IN" sz="7200" dirty="0">
                <a:solidFill>
                  <a:schemeClr val="bg1"/>
                </a:solidFill>
              </a:rPr>
              <a:t>Tech</a:t>
            </a:r>
          </a:p>
        </p:txBody>
      </p:sp>
      <p:sp>
        <p:nvSpPr>
          <p:cNvPr id="3" name="Subtitle 2">
            <a:extLst>
              <a:ext uri="{FF2B5EF4-FFF2-40B4-BE49-F238E27FC236}">
                <a16:creationId xmlns:a16="http://schemas.microsoft.com/office/drawing/2014/main" id="{0950FCAE-294F-4ECC-ADC9-E71686CF0611}"/>
              </a:ext>
            </a:extLst>
          </p:cNvPr>
          <p:cNvSpPr>
            <a:spLocks noGrp="1"/>
          </p:cNvSpPr>
          <p:nvPr>
            <p:ph type="subTitle" idx="1"/>
          </p:nvPr>
        </p:nvSpPr>
        <p:spPr>
          <a:xfrm>
            <a:off x="8610600" y="4960137"/>
            <a:ext cx="3200400" cy="1463040"/>
          </a:xfrm>
        </p:spPr>
        <p:txBody>
          <a:bodyPr>
            <a:normAutofit/>
          </a:bodyPr>
          <a:lstStyle/>
          <a:p>
            <a:r>
              <a:rPr lang="en-IN" dirty="0">
                <a:solidFill>
                  <a:srgbClr val="FFFFFF"/>
                </a:solidFill>
              </a:rPr>
              <a:t>ANKIT KUMAR </a:t>
            </a:r>
          </a:p>
        </p:txBody>
      </p:sp>
      <p:cxnSp>
        <p:nvCxnSpPr>
          <p:cNvPr id="75" name="Straight Connector 74">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395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37D1-FA97-4DD1-9177-67BBB48EE717}"/>
              </a:ext>
            </a:extLst>
          </p:cNvPr>
          <p:cNvSpPr>
            <a:spLocks noGrp="1"/>
          </p:cNvSpPr>
          <p:nvPr>
            <p:ph type="title"/>
          </p:nvPr>
        </p:nvSpPr>
        <p:spPr/>
        <p:txBody>
          <a:bodyPr/>
          <a:lstStyle/>
          <a:p>
            <a:r>
              <a:rPr lang="en-IN" dirty="0">
                <a:hlinkClick r:id="rId3"/>
              </a:rPr>
              <a:t>Rare Pepe Wallet</a:t>
            </a:r>
            <a:endParaRPr lang="en-IN" dirty="0"/>
          </a:p>
        </p:txBody>
      </p:sp>
      <p:sp>
        <p:nvSpPr>
          <p:cNvPr id="3" name="Content Placeholder 2">
            <a:extLst>
              <a:ext uri="{FF2B5EF4-FFF2-40B4-BE49-F238E27FC236}">
                <a16:creationId xmlns:a16="http://schemas.microsoft.com/office/drawing/2014/main" id="{ACB975C5-078B-4FBF-9F1C-9AE717F5FA0B}"/>
              </a:ext>
            </a:extLst>
          </p:cNvPr>
          <p:cNvSpPr>
            <a:spLocks noGrp="1"/>
          </p:cNvSpPr>
          <p:nvPr>
            <p:ph idx="1"/>
          </p:nvPr>
        </p:nvSpPr>
        <p:spPr>
          <a:xfrm>
            <a:off x="1024128" y="1704072"/>
            <a:ext cx="3805757" cy="761519"/>
          </a:xfrm>
        </p:spPr>
        <p:txBody>
          <a:bodyPr>
            <a:normAutofit fontScale="92500" lnSpcReduction="20000"/>
          </a:bodyPr>
          <a:lstStyle/>
          <a:p>
            <a:pPr marL="0" indent="0">
              <a:buNone/>
            </a:pPr>
            <a:r>
              <a:rPr lang="en-US" dirty="0"/>
              <a:t>people spent $1.2M on tokens associated with drawings of green frogs.</a:t>
            </a:r>
          </a:p>
        </p:txBody>
      </p:sp>
      <p:pic>
        <p:nvPicPr>
          <p:cNvPr id="4" name="Picture 3">
            <a:extLst>
              <a:ext uri="{FF2B5EF4-FFF2-40B4-BE49-F238E27FC236}">
                <a16:creationId xmlns:a16="http://schemas.microsoft.com/office/drawing/2014/main" id="{4D1A7C79-C5DC-46E0-A6DB-83E6A18E20B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4255" t="2515" r="5213" b="6667"/>
          <a:stretch/>
        </p:blipFill>
        <p:spPr>
          <a:xfrm>
            <a:off x="5263934" y="678923"/>
            <a:ext cx="3135338" cy="5619518"/>
          </a:xfrm>
          <a:prstGeom prst="rect">
            <a:avLst/>
          </a:prstGeom>
        </p:spPr>
      </p:pic>
      <p:pic>
        <p:nvPicPr>
          <p:cNvPr id="5" name="Picture 4">
            <a:extLst>
              <a:ext uri="{FF2B5EF4-FFF2-40B4-BE49-F238E27FC236}">
                <a16:creationId xmlns:a16="http://schemas.microsoft.com/office/drawing/2014/main" id="{1A6972ED-AADB-418D-B41D-6BF9CAB9D83D}"/>
              </a:ext>
            </a:extLst>
          </p:cNvPr>
          <p:cNvPicPr>
            <a:picLocks noChangeAspect="1"/>
          </p:cNvPicPr>
          <p:nvPr/>
        </p:nvPicPr>
        <p:blipFill rotWithShape="1">
          <a:blip r:embed="rId6"/>
          <a:srcRect r="29220"/>
          <a:stretch/>
        </p:blipFill>
        <p:spPr>
          <a:xfrm>
            <a:off x="679517" y="2693586"/>
            <a:ext cx="4150368" cy="3511148"/>
          </a:xfrm>
          <a:prstGeom prst="rect">
            <a:avLst/>
          </a:prstGeom>
        </p:spPr>
      </p:pic>
      <p:pic>
        <p:nvPicPr>
          <p:cNvPr id="10244" name="Picture 4">
            <a:extLst>
              <a:ext uri="{FF2B5EF4-FFF2-40B4-BE49-F238E27FC236}">
                <a16:creationId xmlns:a16="http://schemas.microsoft.com/office/drawing/2014/main" id="{946D118D-A789-41FD-A6C0-F5AD771C5A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4895" y="585216"/>
            <a:ext cx="3281769" cy="5619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635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D3D1E-4A62-4BDB-AD4E-D0C31BA139EC}"/>
              </a:ext>
            </a:extLst>
          </p:cNvPr>
          <p:cNvSpPr>
            <a:spLocks noGrp="1"/>
          </p:cNvSpPr>
          <p:nvPr>
            <p:ph type="title"/>
          </p:nvPr>
        </p:nvSpPr>
        <p:spPr/>
        <p:txBody>
          <a:bodyPr/>
          <a:lstStyle/>
          <a:p>
            <a:r>
              <a:rPr lang="en-IN" dirty="0" err="1">
                <a:hlinkClick r:id="rId3"/>
              </a:rPr>
              <a:t>CryptoPunks</a:t>
            </a:r>
            <a:endParaRPr lang="en-IN" dirty="0"/>
          </a:p>
        </p:txBody>
      </p:sp>
      <p:sp>
        <p:nvSpPr>
          <p:cNvPr id="3" name="Content Placeholder 2">
            <a:extLst>
              <a:ext uri="{FF2B5EF4-FFF2-40B4-BE49-F238E27FC236}">
                <a16:creationId xmlns:a16="http://schemas.microsoft.com/office/drawing/2014/main" id="{35DC9A2B-FD09-4CDA-AABB-70015D75EF26}"/>
              </a:ext>
            </a:extLst>
          </p:cNvPr>
          <p:cNvSpPr>
            <a:spLocks noGrp="1"/>
          </p:cNvSpPr>
          <p:nvPr>
            <p:ph idx="1"/>
          </p:nvPr>
        </p:nvSpPr>
        <p:spPr/>
        <p:txBody>
          <a:bodyPr>
            <a:normAutofit/>
          </a:bodyPr>
          <a:lstStyle/>
          <a:p>
            <a:pPr>
              <a:buFont typeface="Arial" panose="020B0604020202020204" pitchFamily="34" charset="0"/>
              <a:buChar char="•"/>
            </a:pPr>
            <a:r>
              <a:rPr lang="en-US" dirty="0"/>
              <a:t>10,000 unique collectible characters with proof of ownership stored on the </a:t>
            </a:r>
            <a:r>
              <a:rPr lang="en-US" b="1" dirty="0"/>
              <a:t>Ethereum blockchain</a:t>
            </a:r>
          </a:p>
          <a:p>
            <a:pPr>
              <a:buFont typeface="Arial" panose="020B0604020202020204" pitchFamily="34" charset="0"/>
              <a:buChar char="•"/>
            </a:pPr>
            <a:r>
              <a:rPr lang="en-US" dirty="0"/>
              <a:t>Currently showing at the </a:t>
            </a:r>
            <a:r>
              <a:rPr lang="en-US" b="1" dirty="0">
                <a:hlinkClick r:id="rId4"/>
              </a:rPr>
              <a:t>ZKM Center for Art and Media</a:t>
            </a:r>
            <a:r>
              <a:rPr lang="en-US" dirty="0"/>
              <a:t> in Karlsruhe, Germany as part of the </a:t>
            </a:r>
            <a:r>
              <a:rPr lang="en-US" b="1" dirty="0">
                <a:hlinkClick r:id="rId5"/>
              </a:rPr>
              <a:t>Open Codes Exhibition</a:t>
            </a:r>
            <a:endParaRPr lang="en-US" b="1" dirty="0"/>
          </a:p>
          <a:p>
            <a:r>
              <a:rPr lang="en-US" b="1" dirty="0"/>
              <a:t>Overall Stats</a:t>
            </a:r>
          </a:p>
          <a:p>
            <a:pPr>
              <a:buFont typeface="Arial" panose="020B0604020202020204" pitchFamily="34" charset="0"/>
              <a:buChar char="•"/>
            </a:pPr>
            <a:endParaRPr lang="en-IN" b="1" dirty="0"/>
          </a:p>
        </p:txBody>
      </p:sp>
      <p:sp>
        <p:nvSpPr>
          <p:cNvPr id="5" name="Rectangle 4">
            <a:extLst>
              <a:ext uri="{FF2B5EF4-FFF2-40B4-BE49-F238E27FC236}">
                <a16:creationId xmlns:a16="http://schemas.microsoft.com/office/drawing/2014/main" id="{CD93489D-E740-4986-9833-F97FEEBC28A4}"/>
              </a:ext>
            </a:extLst>
          </p:cNvPr>
          <p:cNvSpPr/>
          <p:nvPr/>
        </p:nvSpPr>
        <p:spPr>
          <a:xfrm>
            <a:off x="1646493" y="1623167"/>
            <a:ext cx="2544286" cy="461665"/>
          </a:xfrm>
          <a:prstGeom prst="rect">
            <a:avLst/>
          </a:prstGeom>
        </p:spPr>
        <p:txBody>
          <a:bodyPr wrap="none">
            <a:spAutoFit/>
          </a:bodyPr>
          <a:lstStyle/>
          <a:p>
            <a:r>
              <a:rPr lang="en-IN" sz="2400" dirty="0">
                <a:solidFill>
                  <a:srgbClr val="C00000"/>
                </a:solidFill>
              </a:rPr>
              <a:t> ERC-721 standard</a:t>
            </a:r>
          </a:p>
        </p:txBody>
      </p:sp>
      <p:pic>
        <p:nvPicPr>
          <p:cNvPr id="7170" name="Picture 2">
            <a:extLst>
              <a:ext uri="{FF2B5EF4-FFF2-40B4-BE49-F238E27FC236}">
                <a16:creationId xmlns:a16="http://schemas.microsoft.com/office/drawing/2014/main" id="{36723A63-0C69-4BBF-9A73-E25A35C7B04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632960" y="547990"/>
            <a:ext cx="7172959" cy="149961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8EED87A1-5358-463F-AB6E-D3D96D99F388}"/>
              </a:ext>
            </a:extLst>
          </p:cNvPr>
          <p:cNvGraphicFramePr/>
          <p:nvPr>
            <p:extLst>
              <p:ext uri="{D42A27DB-BD31-4B8C-83A1-F6EECF244321}">
                <p14:modId xmlns:p14="http://schemas.microsoft.com/office/powerpoint/2010/main" val="3064375663"/>
              </p:ext>
            </p:extLst>
          </p:nvPr>
        </p:nvGraphicFramePr>
        <p:xfrm>
          <a:off x="3048000" y="3913277"/>
          <a:ext cx="6096000" cy="17543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26667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D3D1E-4A62-4BDB-AD4E-D0C31BA139EC}"/>
              </a:ext>
            </a:extLst>
          </p:cNvPr>
          <p:cNvSpPr>
            <a:spLocks noGrp="1"/>
          </p:cNvSpPr>
          <p:nvPr>
            <p:ph type="title"/>
          </p:nvPr>
        </p:nvSpPr>
        <p:spPr/>
        <p:txBody>
          <a:bodyPr/>
          <a:lstStyle/>
          <a:p>
            <a:r>
              <a:rPr lang="en-IN" dirty="0">
                <a:hlinkClick r:id="rId2"/>
              </a:rPr>
              <a:t>Choon</a:t>
            </a:r>
            <a:endParaRPr lang="en-IN" dirty="0"/>
          </a:p>
        </p:txBody>
      </p:sp>
      <p:sp>
        <p:nvSpPr>
          <p:cNvPr id="3" name="Content Placeholder 2">
            <a:extLst>
              <a:ext uri="{FF2B5EF4-FFF2-40B4-BE49-F238E27FC236}">
                <a16:creationId xmlns:a16="http://schemas.microsoft.com/office/drawing/2014/main" id="{35DC9A2B-FD09-4CDA-AABB-70015D75EF26}"/>
              </a:ext>
            </a:extLst>
          </p:cNvPr>
          <p:cNvSpPr>
            <a:spLocks noGrp="1"/>
          </p:cNvSpPr>
          <p:nvPr>
            <p:ph idx="1"/>
          </p:nvPr>
        </p:nvSpPr>
        <p:spPr/>
        <p:txBody>
          <a:bodyPr/>
          <a:lstStyle/>
          <a:p>
            <a:r>
              <a:rPr lang="en-US" dirty="0" err="1"/>
              <a:t>Choon</a:t>
            </a:r>
            <a:r>
              <a:rPr lang="en-US" dirty="0"/>
              <a:t> is a music streaming service and digital payments ecosystem—designed to solve the music industry’s most fundamental problems.</a:t>
            </a:r>
            <a:endParaRPr lang="en-IN" dirty="0"/>
          </a:p>
        </p:txBody>
      </p:sp>
      <p:graphicFrame>
        <p:nvGraphicFramePr>
          <p:cNvPr id="7" name="Diagram 6">
            <a:extLst>
              <a:ext uri="{FF2B5EF4-FFF2-40B4-BE49-F238E27FC236}">
                <a16:creationId xmlns:a16="http://schemas.microsoft.com/office/drawing/2014/main" id="{782D62D9-624F-4A61-9656-659272DABA68}"/>
              </a:ext>
            </a:extLst>
          </p:cNvPr>
          <p:cNvGraphicFramePr/>
          <p:nvPr>
            <p:extLst>
              <p:ext uri="{D42A27DB-BD31-4B8C-83A1-F6EECF244321}">
                <p14:modId xmlns:p14="http://schemas.microsoft.com/office/powerpoint/2010/main" val="1798022720"/>
              </p:ext>
            </p:extLst>
          </p:nvPr>
        </p:nvGraphicFramePr>
        <p:xfrm>
          <a:off x="2879706" y="3371137"/>
          <a:ext cx="6008914" cy="2901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5871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172A-6D2C-41C0-9F85-DC192C6EC840}"/>
              </a:ext>
            </a:extLst>
          </p:cNvPr>
          <p:cNvSpPr>
            <a:spLocks noGrp="1"/>
          </p:cNvSpPr>
          <p:nvPr>
            <p:ph type="title"/>
          </p:nvPr>
        </p:nvSpPr>
        <p:spPr>
          <a:xfrm>
            <a:off x="1024128" y="585216"/>
            <a:ext cx="9720072" cy="1499616"/>
          </a:xfrm>
        </p:spPr>
        <p:txBody>
          <a:bodyPr/>
          <a:lstStyle/>
          <a:p>
            <a:r>
              <a:rPr lang="en-IN" dirty="0"/>
              <a:t>IAMA </a:t>
            </a:r>
            <a:r>
              <a:rPr lang="en-IN" sz="3200" dirty="0"/>
              <a:t>Coin project</a:t>
            </a:r>
            <a:endParaRPr lang="en-IN" dirty="0"/>
          </a:p>
        </p:txBody>
      </p:sp>
      <p:sp>
        <p:nvSpPr>
          <p:cNvPr id="3" name="Content Placeholder 2">
            <a:extLst>
              <a:ext uri="{FF2B5EF4-FFF2-40B4-BE49-F238E27FC236}">
                <a16:creationId xmlns:a16="http://schemas.microsoft.com/office/drawing/2014/main" id="{2DAF6BD3-E8D1-4013-ACE4-2E7A05482098}"/>
              </a:ext>
            </a:extLst>
          </p:cNvPr>
          <p:cNvSpPr>
            <a:spLocks noGrp="1"/>
          </p:cNvSpPr>
          <p:nvPr>
            <p:ph idx="1"/>
          </p:nvPr>
        </p:nvSpPr>
        <p:spPr>
          <a:xfrm>
            <a:off x="1024128" y="2286000"/>
            <a:ext cx="9720071" cy="4023360"/>
          </a:xfrm>
        </p:spPr>
        <p:txBody>
          <a:bodyPr/>
          <a:lstStyle/>
          <a:p>
            <a:pPr>
              <a:buFont typeface="Wingdings" panose="05000000000000000000" pitchFamily="2" charset="2"/>
              <a:buChar char="§"/>
            </a:pPr>
            <a:r>
              <a:rPr lang="en-US" dirty="0"/>
              <a:t>IAMA Coin (or I am a coin) is a collection of both </a:t>
            </a:r>
            <a:r>
              <a:rPr lang="en-US" b="1" dirty="0"/>
              <a:t>physical and digital artwork</a:t>
            </a:r>
            <a:r>
              <a:rPr lang="en-US" dirty="0"/>
              <a:t> by Kevin </a:t>
            </a:r>
            <a:r>
              <a:rPr lang="en-US" dirty="0" err="1"/>
              <a:t>Abosch</a:t>
            </a:r>
            <a:r>
              <a:rPr lang="en-US" dirty="0"/>
              <a:t>. </a:t>
            </a:r>
          </a:p>
          <a:p>
            <a:pPr>
              <a:buFont typeface="Wingdings" panose="05000000000000000000" pitchFamily="2" charset="2"/>
              <a:buChar char="§"/>
            </a:pPr>
            <a:r>
              <a:rPr lang="en-US" dirty="0"/>
              <a:t> created 100 physical pieces of art and tied them to the</a:t>
            </a:r>
            <a:r>
              <a:rPr lang="en-US" b="1" dirty="0"/>
              <a:t> Ethereum blockchain </a:t>
            </a:r>
            <a:r>
              <a:rPr lang="en-US" dirty="0"/>
              <a:t>with “virtual art”. </a:t>
            </a:r>
          </a:p>
          <a:p>
            <a:pPr>
              <a:buFont typeface="Wingdings" panose="05000000000000000000" pitchFamily="2" charset="2"/>
              <a:buChar char="§"/>
            </a:pPr>
            <a:r>
              <a:rPr lang="en-US" dirty="0"/>
              <a:t>Blood stamped every piece of physical art with the contract address for the creation of the IAMA that exist on the Ethereum network</a:t>
            </a:r>
          </a:p>
          <a:p>
            <a:pPr>
              <a:buFont typeface="Wingdings" panose="05000000000000000000" pitchFamily="2" charset="2"/>
              <a:buChar char="§"/>
            </a:pPr>
            <a:r>
              <a:rPr lang="en-US" dirty="0"/>
              <a:t>divisible up to 18 decimal places</a:t>
            </a:r>
          </a:p>
          <a:p>
            <a:pPr>
              <a:buFont typeface="Wingdings" panose="05000000000000000000" pitchFamily="2" charset="2"/>
              <a:buChar char="§"/>
            </a:pPr>
            <a:r>
              <a:rPr lang="en-IN" dirty="0">
                <a:hlinkClick r:id="rId3"/>
              </a:rPr>
              <a:t>https://www.iamacoin.com/about.html</a:t>
            </a:r>
            <a:endParaRPr lang="en-IN" dirty="0"/>
          </a:p>
        </p:txBody>
      </p:sp>
      <p:pic>
        <p:nvPicPr>
          <p:cNvPr id="5122" name="Picture 2">
            <a:extLst>
              <a:ext uri="{FF2B5EF4-FFF2-40B4-BE49-F238E27FC236}">
                <a16:creationId xmlns:a16="http://schemas.microsoft.com/office/drawing/2014/main" id="{6F695337-514F-40FE-90CC-4AC34B71566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1000"/>
                    </a14:imgEffect>
                    <a14:imgEffect>
                      <a14:saturation sat="266000"/>
                    </a14:imgEffect>
                  </a14:imgLayer>
                </a14:imgProps>
              </a:ext>
              <a:ext uri="{28A0092B-C50C-407E-A947-70E740481C1C}">
                <a14:useLocalDpi xmlns:a14="http://schemas.microsoft.com/office/drawing/2010/main" val="0"/>
              </a:ext>
            </a:extLst>
          </a:blip>
          <a:srcRect l="2135" t="24211" r="3537" b="35634"/>
          <a:stretch/>
        </p:blipFill>
        <p:spPr bwMode="auto">
          <a:xfrm>
            <a:off x="4317999" y="674624"/>
            <a:ext cx="7482151" cy="1320800"/>
          </a:xfrm>
          <a:prstGeom prst="rect">
            <a:avLst/>
          </a:prstGeom>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B2EDD56-6EE1-4A64-A432-8734AAB7708E}"/>
              </a:ext>
            </a:extLst>
          </p:cNvPr>
          <p:cNvSpPr/>
          <p:nvPr/>
        </p:nvSpPr>
        <p:spPr>
          <a:xfrm>
            <a:off x="1447800" y="1545094"/>
            <a:ext cx="2207079" cy="523220"/>
          </a:xfrm>
          <a:prstGeom prst="rect">
            <a:avLst/>
          </a:prstGeom>
        </p:spPr>
        <p:txBody>
          <a:bodyPr wrap="none">
            <a:spAutoFit/>
          </a:bodyPr>
          <a:lstStyle/>
          <a:p>
            <a:r>
              <a:rPr lang="en-IN" sz="2800" dirty="0">
                <a:solidFill>
                  <a:srgbClr val="C00000"/>
                </a:solidFill>
                <a:latin typeface="SourceSansPro"/>
              </a:rPr>
              <a:t>ERC-20 token </a:t>
            </a:r>
            <a:endParaRPr lang="en-IN" sz="2800" b="0" i="0" dirty="0">
              <a:solidFill>
                <a:srgbClr val="C00000"/>
              </a:solidFill>
              <a:effectLst/>
              <a:latin typeface="SourceSansPro"/>
            </a:endParaRPr>
          </a:p>
        </p:txBody>
      </p:sp>
    </p:spTree>
    <p:extLst>
      <p:ext uri="{BB962C8B-B14F-4D97-AF65-F5344CB8AC3E}">
        <p14:creationId xmlns:p14="http://schemas.microsoft.com/office/powerpoint/2010/main" val="211705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805B-2EFB-4FAA-9D4B-48A54F939402}"/>
              </a:ext>
            </a:extLst>
          </p:cNvPr>
          <p:cNvSpPr>
            <a:spLocks noGrp="1"/>
          </p:cNvSpPr>
          <p:nvPr>
            <p:ph type="title"/>
          </p:nvPr>
        </p:nvSpPr>
        <p:spPr/>
        <p:txBody>
          <a:bodyPr/>
          <a:lstStyle/>
          <a:p>
            <a:r>
              <a:rPr lang="en-IN" dirty="0" err="1"/>
              <a:t>Autoglyphs</a:t>
            </a:r>
            <a:endParaRPr lang="en-IN" dirty="0"/>
          </a:p>
        </p:txBody>
      </p:sp>
      <p:sp>
        <p:nvSpPr>
          <p:cNvPr id="3" name="Content Placeholder 2">
            <a:extLst>
              <a:ext uri="{FF2B5EF4-FFF2-40B4-BE49-F238E27FC236}">
                <a16:creationId xmlns:a16="http://schemas.microsoft.com/office/drawing/2014/main" id="{EB8EFF09-D1F8-4EBB-A491-BA00EEFC5191}"/>
              </a:ext>
            </a:extLst>
          </p:cNvPr>
          <p:cNvSpPr>
            <a:spLocks noGrp="1"/>
          </p:cNvSpPr>
          <p:nvPr>
            <p:ph idx="1"/>
          </p:nvPr>
        </p:nvSpPr>
        <p:spPr>
          <a:xfrm>
            <a:off x="909828" y="3032182"/>
            <a:ext cx="9720071" cy="3240602"/>
          </a:xfrm>
        </p:spPr>
        <p:txBody>
          <a:bodyPr/>
          <a:lstStyle/>
          <a:p>
            <a:pPr>
              <a:buFont typeface="Arial" panose="020B0604020202020204" pitchFamily="34" charset="0"/>
              <a:buChar char="•"/>
            </a:pPr>
            <a:r>
              <a:rPr lang="en-US" dirty="0"/>
              <a:t> “on-chain” generative art on the Ethereum blockchain</a:t>
            </a:r>
          </a:p>
          <a:p>
            <a:pPr>
              <a:buFont typeface="Arial" panose="020B0604020202020204" pitchFamily="34" charset="0"/>
              <a:buChar char="•"/>
            </a:pPr>
            <a:r>
              <a:rPr lang="en-US" dirty="0"/>
              <a:t> ERC-721 interface. While ERC-721 is the standard for “non-fungible tokens” it is generally used to manage ownership of digital items stored elsewhere. The key difference with the Autoglyphs is that the </a:t>
            </a:r>
            <a:r>
              <a:rPr lang="en-US" b="1" i="1" dirty="0"/>
              <a:t>art is inside the contract itself</a:t>
            </a:r>
            <a:r>
              <a:rPr lang="en-US" dirty="0"/>
              <a:t>, it is literally “art on the blockchain.”</a:t>
            </a:r>
          </a:p>
          <a:p>
            <a:pPr>
              <a:buFont typeface="Arial" panose="020B0604020202020204" pitchFamily="34" charset="0"/>
              <a:buChar char="•"/>
            </a:pPr>
            <a:r>
              <a:rPr lang="en-US" b="1" dirty="0">
                <a:hlinkClick r:id="rId2"/>
              </a:rPr>
              <a:t>for an example</a:t>
            </a:r>
            <a:r>
              <a:rPr lang="en-US" dirty="0"/>
              <a:t>. It doesn't look like much as hex data, but it encodes a </a:t>
            </a:r>
            <a:r>
              <a:rPr lang="en-US" b="1" dirty="0">
                <a:hlinkClick r:id="rId3"/>
              </a:rPr>
              <a:t>character art</a:t>
            </a:r>
            <a:r>
              <a:rPr lang="en-US" dirty="0"/>
              <a:t> pattern. This pattern can then be drawn to a screen or even on paper by following the </a:t>
            </a:r>
            <a:r>
              <a:rPr lang="en-US" b="1" dirty="0">
                <a:hlinkClick r:id="rId4"/>
              </a:rPr>
              <a:t>written instructions</a:t>
            </a:r>
            <a:r>
              <a:rPr lang="en-US" dirty="0"/>
              <a:t> in the comments of the smart contract itself.</a:t>
            </a:r>
            <a:endParaRPr lang="en-IN" dirty="0"/>
          </a:p>
        </p:txBody>
      </p:sp>
      <p:sp>
        <p:nvSpPr>
          <p:cNvPr id="5" name="Rectangle 4">
            <a:extLst>
              <a:ext uri="{FF2B5EF4-FFF2-40B4-BE49-F238E27FC236}">
                <a16:creationId xmlns:a16="http://schemas.microsoft.com/office/drawing/2014/main" id="{E9B4AB70-38D6-4599-8DCD-E00992359EF9}"/>
              </a:ext>
            </a:extLst>
          </p:cNvPr>
          <p:cNvSpPr/>
          <p:nvPr/>
        </p:nvSpPr>
        <p:spPr>
          <a:xfrm>
            <a:off x="1646493" y="1623167"/>
            <a:ext cx="2544286" cy="461665"/>
          </a:xfrm>
          <a:prstGeom prst="rect">
            <a:avLst/>
          </a:prstGeom>
        </p:spPr>
        <p:txBody>
          <a:bodyPr wrap="none">
            <a:spAutoFit/>
          </a:bodyPr>
          <a:lstStyle/>
          <a:p>
            <a:r>
              <a:rPr lang="en-IN" sz="2400" dirty="0">
                <a:solidFill>
                  <a:srgbClr val="C00000"/>
                </a:solidFill>
              </a:rPr>
              <a:t> ERC-721 standard</a:t>
            </a:r>
          </a:p>
        </p:txBody>
      </p:sp>
      <p:pic>
        <p:nvPicPr>
          <p:cNvPr id="6" name="Picture 5">
            <a:extLst>
              <a:ext uri="{FF2B5EF4-FFF2-40B4-BE49-F238E27FC236}">
                <a16:creationId xmlns:a16="http://schemas.microsoft.com/office/drawing/2014/main" id="{2D359888-E396-4DFE-AA1A-CD3F55CE9954}"/>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331574" y="315575"/>
            <a:ext cx="7692399" cy="2615184"/>
          </a:xfrm>
          <a:prstGeom prst="rect">
            <a:avLst/>
          </a:prstGeom>
        </p:spPr>
      </p:pic>
    </p:spTree>
    <p:extLst>
      <p:ext uri="{BB962C8B-B14F-4D97-AF65-F5344CB8AC3E}">
        <p14:creationId xmlns:p14="http://schemas.microsoft.com/office/powerpoint/2010/main" val="174385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A3B30-D155-43F5-A5A3-F09E871D6645}"/>
              </a:ext>
            </a:extLst>
          </p:cNvPr>
          <p:cNvSpPr>
            <a:spLocks noGrp="1"/>
          </p:cNvSpPr>
          <p:nvPr>
            <p:ph type="title"/>
          </p:nvPr>
        </p:nvSpPr>
        <p:spPr/>
        <p:txBody>
          <a:bodyPr/>
          <a:lstStyle/>
          <a:p>
            <a:r>
              <a:rPr lang="en-IN" dirty="0"/>
              <a:t>WHY CRYPTO ART</a:t>
            </a:r>
          </a:p>
        </p:txBody>
      </p:sp>
      <p:sp>
        <p:nvSpPr>
          <p:cNvPr id="3" name="Content Placeholder 2">
            <a:extLst>
              <a:ext uri="{FF2B5EF4-FFF2-40B4-BE49-F238E27FC236}">
                <a16:creationId xmlns:a16="http://schemas.microsoft.com/office/drawing/2014/main" id="{0868DD53-7EE1-4A6A-A5D2-019EBC7D5BDE}"/>
              </a:ext>
            </a:extLst>
          </p:cNvPr>
          <p:cNvSpPr>
            <a:spLocks noGrp="1"/>
          </p:cNvSpPr>
          <p:nvPr>
            <p:ph idx="1"/>
          </p:nvPr>
        </p:nvSpPr>
        <p:spPr/>
        <p:txBody>
          <a:bodyPr>
            <a:normAutofit fontScale="55000" lnSpcReduction="20000"/>
          </a:bodyPr>
          <a:lstStyle/>
          <a:p>
            <a:pPr>
              <a:buFont typeface="+mj-lt"/>
              <a:buAutoNum type="arabicPeriod"/>
            </a:pPr>
            <a:r>
              <a:rPr lang="en-US" b="1" dirty="0">
                <a:latin typeface="Unna"/>
              </a:rPr>
              <a:t>Digitally Native: </a:t>
            </a:r>
            <a:r>
              <a:rPr lang="en-US" dirty="0">
                <a:latin typeface="Unna"/>
              </a:rPr>
              <a:t>For the first time, artwork can be created, editioned, bought, and sold digitally.</a:t>
            </a:r>
          </a:p>
          <a:p>
            <a:pPr>
              <a:buFont typeface="+mj-lt"/>
              <a:buAutoNum type="arabicPeriod"/>
            </a:pPr>
            <a:r>
              <a:rPr lang="en-US" b="1" dirty="0">
                <a:latin typeface="Unna"/>
              </a:rPr>
              <a:t>Geographically Agnostic:</a:t>
            </a:r>
            <a:r>
              <a:rPr lang="en-US" dirty="0">
                <a:latin typeface="Unna"/>
              </a:rPr>
              <a:t> Empowered by the internet, artists participate from all over the world. </a:t>
            </a:r>
            <a:r>
              <a:rPr lang="en-US" dirty="0" err="1">
                <a:latin typeface="Unna"/>
              </a:rPr>
              <a:t>CryptoArt</a:t>
            </a:r>
            <a:r>
              <a:rPr lang="en-US" dirty="0">
                <a:latin typeface="Unna"/>
              </a:rPr>
              <a:t> is the first truly global art movement.</a:t>
            </a:r>
          </a:p>
          <a:p>
            <a:pPr>
              <a:buFont typeface="+mj-lt"/>
              <a:buAutoNum type="arabicPeriod"/>
            </a:pPr>
            <a:r>
              <a:rPr lang="en-US" b="1" dirty="0">
                <a:latin typeface="Unna"/>
              </a:rPr>
              <a:t>Democratic/</a:t>
            </a:r>
            <a:r>
              <a:rPr lang="en-US" b="1" dirty="0" err="1">
                <a:latin typeface="Unna"/>
              </a:rPr>
              <a:t>Permissionless</a:t>
            </a:r>
            <a:r>
              <a:rPr lang="en-US" b="1" dirty="0">
                <a:latin typeface="Unna"/>
              </a:rPr>
              <a:t>:</a:t>
            </a:r>
            <a:r>
              <a:rPr lang="en-US" dirty="0">
                <a:latin typeface="Unna"/>
              </a:rPr>
              <a:t> Everyone is encouraged to participate regardless of skills, training, class, gender, race, age, creed, etc.</a:t>
            </a:r>
          </a:p>
          <a:p>
            <a:pPr>
              <a:buFont typeface="+mj-lt"/>
              <a:buAutoNum type="arabicPeriod"/>
            </a:pPr>
            <a:r>
              <a:rPr lang="en-US" b="1" dirty="0">
                <a:latin typeface="Unna"/>
              </a:rPr>
              <a:t>Decentralized:</a:t>
            </a:r>
            <a:r>
              <a:rPr lang="en-US" dirty="0">
                <a:latin typeface="Unna"/>
              </a:rPr>
              <a:t> Tools and guidelines are designed to reduce the power of gatekeepers and middlemen and increase the autonomy of artists.</a:t>
            </a:r>
          </a:p>
          <a:p>
            <a:pPr>
              <a:buFont typeface="+mj-lt"/>
              <a:buAutoNum type="arabicPeriod"/>
            </a:pPr>
            <a:r>
              <a:rPr lang="en-US" b="1" dirty="0">
                <a:latin typeface="Unna"/>
              </a:rPr>
              <a:t>Anonymous:</a:t>
            </a:r>
            <a:r>
              <a:rPr lang="en-US" dirty="0">
                <a:latin typeface="Unna"/>
              </a:rPr>
              <a:t> Use of pseudonyms allows artists to create and sell art while staying anonymous (if preferred), freeing them from social judgment.</a:t>
            </a:r>
          </a:p>
          <a:p>
            <a:pPr>
              <a:buFont typeface="+mj-lt"/>
              <a:buAutoNum type="arabicPeriod"/>
            </a:pPr>
            <a:r>
              <a:rPr lang="en-US" b="1" dirty="0">
                <a:latin typeface="Unna"/>
              </a:rPr>
              <a:t>Memetic: </a:t>
            </a:r>
            <a:r>
              <a:rPr lang="en-US" dirty="0" err="1">
                <a:latin typeface="Unna"/>
              </a:rPr>
              <a:t>CryptoArt</a:t>
            </a:r>
            <a:r>
              <a:rPr lang="en-US" dirty="0">
                <a:latin typeface="Unna"/>
              </a:rPr>
              <a:t> are often literally memes valued for their ability to spread quickly.  The difference? The "Meme Economy" is now a reality.</a:t>
            </a:r>
          </a:p>
          <a:p>
            <a:pPr>
              <a:buFont typeface="+mj-lt"/>
              <a:buAutoNum type="arabicPeriod"/>
            </a:pPr>
            <a:r>
              <a:rPr lang="en-US" b="1" dirty="0">
                <a:latin typeface="Unna"/>
              </a:rPr>
              <a:t>Self-Referential: </a:t>
            </a:r>
            <a:r>
              <a:rPr lang="en-US" dirty="0" err="1">
                <a:latin typeface="Unna"/>
              </a:rPr>
              <a:t>CryptoArtists</a:t>
            </a:r>
            <a:r>
              <a:rPr lang="en-US" dirty="0">
                <a:latin typeface="Unna"/>
              </a:rPr>
              <a:t> often play with references to key events and personalities within cryptocurrency and blockchain culture.</a:t>
            </a:r>
          </a:p>
          <a:p>
            <a:pPr>
              <a:buFont typeface="+mj-lt"/>
              <a:buAutoNum type="arabicPeriod"/>
            </a:pPr>
            <a:r>
              <a:rPr lang="en-US" b="1" dirty="0" err="1">
                <a:latin typeface="Unna"/>
              </a:rPr>
              <a:t>CryptoPatrons</a:t>
            </a:r>
            <a:r>
              <a:rPr lang="en-US" b="1" dirty="0">
                <a:latin typeface="Unna"/>
              </a:rPr>
              <a:t>:</a:t>
            </a:r>
            <a:r>
              <a:rPr lang="en-US" dirty="0">
                <a:latin typeface="Unna"/>
              </a:rPr>
              <a:t> </a:t>
            </a:r>
            <a:r>
              <a:rPr lang="en-US" dirty="0" err="1">
                <a:latin typeface="Unna"/>
              </a:rPr>
              <a:t>CryptoArt</a:t>
            </a:r>
            <a:r>
              <a:rPr lang="en-US" dirty="0">
                <a:latin typeface="Unna"/>
              </a:rPr>
              <a:t> is collected by the </a:t>
            </a:r>
            <a:r>
              <a:rPr lang="en-US" dirty="0" err="1">
                <a:latin typeface="Unna"/>
              </a:rPr>
              <a:t>CryptoRich</a:t>
            </a:r>
            <a:r>
              <a:rPr lang="en-US" dirty="0">
                <a:latin typeface="Unna"/>
              </a:rPr>
              <a:t>: a group of savvy technologists and investors who got into cryptocurrency early. </a:t>
            </a:r>
          </a:p>
          <a:p>
            <a:pPr>
              <a:buFont typeface="+mj-lt"/>
              <a:buAutoNum type="arabicPeriod"/>
            </a:pPr>
            <a:r>
              <a:rPr lang="en-US" b="1" dirty="0">
                <a:latin typeface="Unna"/>
              </a:rPr>
              <a:t>Pro-Artist: </a:t>
            </a:r>
            <a:r>
              <a:rPr lang="en-US" dirty="0">
                <a:latin typeface="Unna"/>
              </a:rPr>
              <a:t>Blockchain platforms often take little to no commission from artists. Artists are often remunerated for every future sale of a single work.</a:t>
            </a:r>
          </a:p>
          <a:p>
            <a:pPr>
              <a:buFont typeface="+mj-lt"/>
              <a:buAutoNum type="arabicPeriod"/>
            </a:pPr>
            <a:r>
              <a:rPr lang="en-US" b="1" dirty="0">
                <a:latin typeface="Unna"/>
              </a:rPr>
              <a:t>Dankness: </a:t>
            </a:r>
            <a:r>
              <a:rPr lang="en-US" dirty="0">
                <a:latin typeface="Unna"/>
              </a:rPr>
              <a:t>Because</a:t>
            </a:r>
            <a:r>
              <a:rPr lang="en-US" b="1" dirty="0">
                <a:latin typeface="Unna"/>
              </a:rPr>
              <a:t> </a:t>
            </a:r>
            <a:r>
              <a:rPr lang="en-US" dirty="0" err="1">
                <a:latin typeface="Unna"/>
              </a:rPr>
              <a:t>CryptoArt</a:t>
            </a:r>
            <a:r>
              <a:rPr lang="en-US" dirty="0">
                <a:latin typeface="Unna"/>
              </a:rPr>
              <a:t> is open to everyone, judging it by traditional artistic standards kills what is great about it. Instead, it is best to judge </a:t>
            </a:r>
            <a:r>
              <a:rPr lang="en-US" dirty="0" err="1">
                <a:latin typeface="Unna"/>
              </a:rPr>
              <a:t>CryptoArt</a:t>
            </a:r>
            <a:r>
              <a:rPr lang="en-US" dirty="0">
                <a:latin typeface="Unna"/>
              </a:rPr>
              <a:t> by "dankness" or potency of expression and creativity.</a:t>
            </a:r>
          </a:p>
          <a:p>
            <a:endParaRPr lang="en-IN" dirty="0"/>
          </a:p>
        </p:txBody>
      </p:sp>
      <p:pic>
        <p:nvPicPr>
          <p:cNvPr id="11266" name="Picture 2" descr="Norma Xelda Jara&amp;nbsp; - Buenos Aires , Argentina Creeps and Weirdos ##85841  Edition of 200 0.0168730806870718 eth ($14.304) Dada.nyc">
            <a:extLst>
              <a:ext uri="{FF2B5EF4-FFF2-40B4-BE49-F238E27FC236}">
                <a16:creationId xmlns:a16="http://schemas.microsoft.com/office/drawing/2014/main" id="{53AEC93E-989A-4492-B895-1E0B6C75B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7305" y="384048"/>
            <a:ext cx="2153720" cy="162176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Moxarra - San Luis Potosí, S.L.P., Mexico Creeps and Weirdos #89553 Edition of 100 0.253096210306078 eth ($214.823) Dada.nyc">
            <a:extLst>
              <a:ext uri="{FF2B5EF4-FFF2-40B4-BE49-F238E27FC236}">
                <a16:creationId xmlns:a16="http://schemas.microsoft.com/office/drawing/2014/main" id="{F0CC1110-4885-4D9F-91FD-B899D0CF8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025" y="384048"/>
            <a:ext cx="2176996" cy="1621766"/>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NNOCOINBOT Series 6 - Card 7 10000 Issued">
            <a:extLst>
              <a:ext uri="{FF2B5EF4-FFF2-40B4-BE49-F238E27FC236}">
                <a16:creationId xmlns:a16="http://schemas.microsoft.com/office/drawing/2014/main" id="{C6746F08-2402-47CF-9F76-F9B6ED0212B9}"/>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472289" y="384048"/>
            <a:ext cx="1271910" cy="17806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DC64E25-B5CD-4FA3-A01B-D455085BAC07}"/>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0821689" y="384048"/>
            <a:ext cx="1205025" cy="1687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795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C0A0-BC41-481F-B773-CF31EB1D9868}"/>
              </a:ext>
            </a:extLst>
          </p:cNvPr>
          <p:cNvSpPr>
            <a:spLocks noGrp="1"/>
          </p:cNvSpPr>
          <p:nvPr>
            <p:ph type="title"/>
          </p:nvPr>
        </p:nvSpPr>
        <p:spPr/>
        <p:txBody>
          <a:bodyPr/>
          <a:lstStyle/>
          <a:p>
            <a:r>
              <a:rPr lang="en-IN" dirty="0"/>
              <a:t>WHY ETHEREUM</a:t>
            </a:r>
          </a:p>
        </p:txBody>
      </p:sp>
      <p:sp>
        <p:nvSpPr>
          <p:cNvPr id="3" name="Content Placeholder 2">
            <a:extLst>
              <a:ext uri="{FF2B5EF4-FFF2-40B4-BE49-F238E27FC236}">
                <a16:creationId xmlns:a16="http://schemas.microsoft.com/office/drawing/2014/main" id="{302E66BA-2B7B-408F-94D6-B410BE475D38}"/>
              </a:ext>
            </a:extLst>
          </p:cNvPr>
          <p:cNvSpPr>
            <a:spLocks noGrp="1"/>
          </p:cNvSpPr>
          <p:nvPr>
            <p:ph idx="1"/>
          </p:nvPr>
        </p:nvSpPr>
        <p:spPr/>
        <p:txBody>
          <a:bodyPr/>
          <a:lstStyle/>
          <a:p>
            <a:r>
              <a:rPr lang="en-US" dirty="0"/>
              <a:t>Bitcoin is designed just to transact and store ownership of Bitcoin itself.</a:t>
            </a:r>
          </a:p>
          <a:p>
            <a:r>
              <a:rPr lang="en-US" dirty="0"/>
              <a:t>ETHEREUM, a successor to Bitcoin for arbitrary computer code to be executed on the blockchain and the results of the execution to be stored forever. </a:t>
            </a:r>
          </a:p>
          <a:p>
            <a:r>
              <a:rPr lang="en-US" dirty="0"/>
              <a:t>Ethereum lets everyone execute the code, show each other what result they got, and agree that the code was executed properly and fairly.</a:t>
            </a:r>
            <a:endParaRPr lang="en-IN" dirty="0"/>
          </a:p>
        </p:txBody>
      </p:sp>
    </p:spTree>
    <p:extLst>
      <p:ext uri="{BB962C8B-B14F-4D97-AF65-F5344CB8AC3E}">
        <p14:creationId xmlns:p14="http://schemas.microsoft.com/office/powerpoint/2010/main" val="364017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D3D1E-4A62-4BDB-AD4E-D0C31BA139EC}"/>
              </a:ext>
            </a:extLst>
          </p:cNvPr>
          <p:cNvSpPr>
            <a:spLocks noGrp="1"/>
          </p:cNvSpPr>
          <p:nvPr>
            <p:ph type="title"/>
          </p:nvPr>
        </p:nvSpPr>
        <p:spPr/>
        <p:txBody>
          <a:bodyPr/>
          <a:lstStyle/>
          <a:p>
            <a:r>
              <a:rPr lang="en-IN" dirty="0"/>
              <a:t>Platforms </a:t>
            </a:r>
          </a:p>
        </p:txBody>
      </p:sp>
      <p:sp>
        <p:nvSpPr>
          <p:cNvPr id="3" name="Content Placeholder 2">
            <a:extLst>
              <a:ext uri="{FF2B5EF4-FFF2-40B4-BE49-F238E27FC236}">
                <a16:creationId xmlns:a16="http://schemas.microsoft.com/office/drawing/2014/main" id="{35DC9A2B-FD09-4CDA-AABB-70015D75EF26}"/>
              </a:ext>
            </a:extLst>
          </p:cNvPr>
          <p:cNvSpPr>
            <a:spLocks noGrp="1"/>
          </p:cNvSpPr>
          <p:nvPr>
            <p:ph idx="1"/>
          </p:nvPr>
        </p:nvSpPr>
        <p:spPr/>
        <p:txBody>
          <a:bodyPr/>
          <a:lstStyle/>
          <a:p>
            <a:r>
              <a:rPr lang="en-IN" dirty="0"/>
              <a:t>For auctions of art works </a:t>
            </a:r>
          </a:p>
          <a:p>
            <a:pPr lvl="1"/>
            <a:r>
              <a:rPr lang="en-IN" dirty="0"/>
              <a:t>R A R E art - </a:t>
            </a:r>
            <a:r>
              <a:rPr lang="en-IN" dirty="0">
                <a:hlinkClick r:id="rId2"/>
              </a:rPr>
              <a:t>https://rareart.io/</a:t>
            </a:r>
            <a:endParaRPr lang="en-IN" dirty="0"/>
          </a:p>
          <a:p>
            <a:pPr lvl="1"/>
            <a:r>
              <a:rPr lang="en-IN" dirty="0"/>
              <a:t>CRYPTOPUNKS - </a:t>
            </a:r>
            <a:r>
              <a:rPr lang="en-IN" dirty="0">
                <a:hlinkClick r:id="rId3"/>
              </a:rPr>
              <a:t>https://www.larvalabs.com/cryptopunks</a:t>
            </a:r>
            <a:endParaRPr lang="en-IN" dirty="0"/>
          </a:p>
          <a:p>
            <a:pPr lvl="1"/>
            <a:r>
              <a:rPr lang="en-IN" dirty="0"/>
              <a:t>PORTION -</a:t>
            </a:r>
            <a:r>
              <a:rPr lang="en-IN" dirty="0">
                <a:hlinkClick r:id="rId4"/>
              </a:rPr>
              <a:t>https://portion.io/</a:t>
            </a:r>
            <a:endParaRPr lang="en-IN" dirty="0"/>
          </a:p>
          <a:p>
            <a:r>
              <a:rPr lang="en-IN" dirty="0"/>
              <a:t>For provenance tracking : </a:t>
            </a:r>
          </a:p>
          <a:p>
            <a:pPr lvl="1"/>
            <a:r>
              <a:rPr lang="en-IN" dirty="0"/>
              <a:t>Deloitte developed </a:t>
            </a:r>
            <a:r>
              <a:rPr lang="en-IN" dirty="0" err="1">
                <a:hlinkClick r:id="rId5"/>
              </a:rPr>
              <a:t>ArtTracktive</a:t>
            </a:r>
            <a:endParaRPr lang="en-IN" dirty="0"/>
          </a:p>
        </p:txBody>
      </p:sp>
    </p:spTree>
    <p:extLst>
      <p:ext uri="{BB962C8B-B14F-4D97-AF65-F5344CB8AC3E}">
        <p14:creationId xmlns:p14="http://schemas.microsoft.com/office/powerpoint/2010/main" val="3793046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6385-64C4-4BB2-93D2-94FF329012D5}"/>
              </a:ext>
            </a:extLst>
          </p:cNvPr>
          <p:cNvSpPr>
            <a:spLocks noGrp="1"/>
          </p:cNvSpPr>
          <p:nvPr>
            <p:ph type="title"/>
          </p:nvPr>
        </p:nvSpPr>
        <p:spPr/>
        <p:txBody>
          <a:bodyPr/>
          <a:lstStyle/>
          <a:p>
            <a:r>
              <a:rPr lang="en-IN" dirty="0">
                <a:hlinkClick r:id="rId2"/>
              </a:rPr>
              <a:t>PORTION</a:t>
            </a:r>
            <a:endParaRPr lang="en-IN" dirty="0"/>
          </a:p>
        </p:txBody>
      </p:sp>
      <p:pic>
        <p:nvPicPr>
          <p:cNvPr id="4" name="Picture 5" descr="Screen shot from the gorgeous new website for Portion">
            <a:extLst>
              <a:ext uri="{FF2B5EF4-FFF2-40B4-BE49-F238E27FC236}">
                <a16:creationId xmlns:a16="http://schemas.microsoft.com/office/drawing/2014/main" id="{B1DCBAB6-EF54-46AE-ADFB-F0330601D08C}"/>
              </a:ext>
            </a:extLst>
          </p:cNvPr>
          <p:cNvPicPr>
            <a:picLocks noGrp="1" noChangeAspect="1" noChangeArrowheads="1"/>
          </p:cNvPicPr>
          <p:nvPr>
            <p:ph idx="1"/>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l="6535" t="4171" r="3961" b="19849"/>
          <a:stretch/>
        </p:blipFill>
        <p:spPr bwMode="auto">
          <a:xfrm>
            <a:off x="8037423" y="317270"/>
            <a:ext cx="3483155" cy="15510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9F07096-EDDA-48E9-8A53-FE3492A381BA}"/>
              </a:ext>
            </a:extLst>
          </p:cNvPr>
          <p:cNvSpPr/>
          <p:nvPr/>
        </p:nvSpPr>
        <p:spPr>
          <a:xfrm>
            <a:off x="671422" y="1856986"/>
            <a:ext cx="10909415" cy="1384995"/>
          </a:xfrm>
          <a:prstGeom prst="rect">
            <a:avLst/>
          </a:prstGeom>
        </p:spPr>
        <p:txBody>
          <a:bodyPr wrap="square">
            <a:spAutoFit/>
          </a:bodyPr>
          <a:lstStyle/>
          <a:p>
            <a:pPr marL="285750" indent="-285750">
              <a:buFont typeface="Arial" panose="020B0604020202020204" pitchFamily="34" charset="0"/>
              <a:buChar char="•"/>
            </a:pPr>
            <a:r>
              <a:rPr lang="en-US" sz="1400" dirty="0"/>
              <a:t>A full suite of financial services</a:t>
            </a:r>
            <a:r>
              <a:rPr lang="en-US" sz="1400" dirty="0">
                <a:latin typeface="Unna"/>
              </a:rPr>
              <a:t> </a:t>
            </a:r>
          </a:p>
          <a:p>
            <a:pPr marL="285750" indent="-285750">
              <a:buFont typeface="Arial" panose="020B0604020202020204" pitchFamily="34" charset="0"/>
              <a:buChar char="•"/>
            </a:pPr>
            <a:r>
              <a:rPr lang="en-US" sz="1400" dirty="0"/>
              <a:t>Ability to auction both digital and physical goods (Portion’s first platform will offer digital art from renowned artists)</a:t>
            </a:r>
          </a:p>
          <a:p>
            <a:pPr marL="285750" indent="-285750">
              <a:buFont typeface="Arial" panose="020B0604020202020204" pitchFamily="34" charset="0"/>
              <a:buChar char="•"/>
            </a:pPr>
            <a:r>
              <a:rPr lang="en-US" sz="1400" dirty="0"/>
              <a:t>Transacting in Ethereum, but users who choose to use Portion’s proprietary “</a:t>
            </a:r>
            <a:r>
              <a:rPr lang="en-US" sz="1400" dirty="0" err="1"/>
              <a:t>Porti</a:t>
            </a:r>
            <a:r>
              <a:rPr lang="en-US" sz="1400" dirty="0"/>
              <a:t>” token will eliminate all third parties, intermediaries, and fees</a:t>
            </a:r>
            <a:endParaRPr lang="en-US" sz="1400" dirty="0">
              <a:latin typeface="Unna"/>
            </a:endParaRPr>
          </a:p>
          <a:p>
            <a:pPr marL="285750" indent="-285750">
              <a:buFont typeface="Arial" panose="020B0604020202020204" pitchFamily="34" charset="0"/>
              <a:buChar char="•"/>
            </a:pPr>
            <a:r>
              <a:rPr lang="en-US" sz="1400" dirty="0"/>
              <a:t>Blockchain-based smart contracts to validate proof of funds to avoid situations where bidders default after submitting winning bids that exceed their actual funds</a:t>
            </a:r>
          </a:p>
          <a:p>
            <a:pPr marL="285750" indent="-285750">
              <a:buFont typeface="Arial" panose="020B0604020202020204" pitchFamily="34" charset="0"/>
              <a:buChar char="•"/>
            </a:pPr>
            <a:r>
              <a:rPr lang="en-US" sz="1400" dirty="0"/>
              <a:t>Validation of identity through distributed technologies</a:t>
            </a:r>
          </a:p>
        </p:txBody>
      </p:sp>
      <p:pic>
        <p:nvPicPr>
          <p:cNvPr id="7" name="Picture 6">
            <a:extLst>
              <a:ext uri="{FF2B5EF4-FFF2-40B4-BE49-F238E27FC236}">
                <a16:creationId xmlns:a16="http://schemas.microsoft.com/office/drawing/2014/main" id="{0A888EB4-042F-42D2-AEEB-D1CC39D52C37}"/>
              </a:ext>
            </a:extLst>
          </p:cNvPr>
          <p:cNvPicPr>
            <a:picLocks noChangeAspect="1"/>
          </p:cNvPicPr>
          <p:nvPr/>
        </p:nvPicPr>
        <p:blipFill>
          <a:blip r:embed="rId5"/>
          <a:stretch>
            <a:fillRect/>
          </a:stretch>
        </p:blipFill>
        <p:spPr>
          <a:xfrm>
            <a:off x="922355" y="4006177"/>
            <a:ext cx="2061277" cy="2098671"/>
          </a:xfrm>
          <a:prstGeom prst="rect">
            <a:avLst/>
          </a:prstGeom>
        </p:spPr>
      </p:pic>
      <p:pic>
        <p:nvPicPr>
          <p:cNvPr id="8" name="Picture 7">
            <a:extLst>
              <a:ext uri="{FF2B5EF4-FFF2-40B4-BE49-F238E27FC236}">
                <a16:creationId xmlns:a16="http://schemas.microsoft.com/office/drawing/2014/main" id="{484D9843-102C-4ECE-AD86-7BE0D1D14F02}"/>
              </a:ext>
            </a:extLst>
          </p:cNvPr>
          <p:cNvPicPr>
            <a:picLocks noChangeAspect="1"/>
          </p:cNvPicPr>
          <p:nvPr/>
        </p:nvPicPr>
        <p:blipFill>
          <a:blip r:embed="rId6"/>
          <a:stretch>
            <a:fillRect/>
          </a:stretch>
        </p:blipFill>
        <p:spPr>
          <a:xfrm>
            <a:off x="3098791" y="3892235"/>
            <a:ext cx="1976874" cy="2256619"/>
          </a:xfrm>
          <a:prstGeom prst="rect">
            <a:avLst/>
          </a:prstGeom>
        </p:spPr>
      </p:pic>
      <p:pic>
        <p:nvPicPr>
          <p:cNvPr id="9" name="Picture 8">
            <a:extLst>
              <a:ext uri="{FF2B5EF4-FFF2-40B4-BE49-F238E27FC236}">
                <a16:creationId xmlns:a16="http://schemas.microsoft.com/office/drawing/2014/main" id="{CC829C0A-DE64-4ECA-AE93-11EF8A60ABFD}"/>
              </a:ext>
            </a:extLst>
          </p:cNvPr>
          <p:cNvPicPr>
            <a:picLocks noChangeAspect="1"/>
          </p:cNvPicPr>
          <p:nvPr/>
        </p:nvPicPr>
        <p:blipFill>
          <a:blip r:embed="rId7"/>
          <a:stretch>
            <a:fillRect/>
          </a:stretch>
        </p:blipFill>
        <p:spPr>
          <a:xfrm>
            <a:off x="5128941" y="3896896"/>
            <a:ext cx="2102760" cy="2251958"/>
          </a:xfrm>
          <a:prstGeom prst="rect">
            <a:avLst/>
          </a:prstGeom>
        </p:spPr>
      </p:pic>
      <p:pic>
        <p:nvPicPr>
          <p:cNvPr id="10" name="Picture 9">
            <a:extLst>
              <a:ext uri="{FF2B5EF4-FFF2-40B4-BE49-F238E27FC236}">
                <a16:creationId xmlns:a16="http://schemas.microsoft.com/office/drawing/2014/main" id="{74435B6B-EFBF-42C8-A3DD-C0000AAD390F}"/>
              </a:ext>
            </a:extLst>
          </p:cNvPr>
          <p:cNvPicPr>
            <a:picLocks noChangeAspect="1"/>
          </p:cNvPicPr>
          <p:nvPr/>
        </p:nvPicPr>
        <p:blipFill>
          <a:blip r:embed="rId8"/>
          <a:stretch>
            <a:fillRect/>
          </a:stretch>
        </p:blipFill>
        <p:spPr>
          <a:xfrm>
            <a:off x="7284977" y="3892235"/>
            <a:ext cx="2000185" cy="2326556"/>
          </a:xfrm>
          <a:prstGeom prst="rect">
            <a:avLst/>
          </a:prstGeom>
        </p:spPr>
      </p:pic>
      <p:pic>
        <p:nvPicPr>
          <p:cNvPr id="11" name="Picture 10">
            <a:extLst>
              <a:ext uri="{FF2B5EF4-FFF2-40B4-BE49-F238E27FC236}">
                <a16:creationId xmlns:a16="http://schemas.microsoft.com/office/drawing/2014/main" id="{5871EFB8-1AFB-4C95-9AE1-6702600B3370}"/>
              </a:ext>
            </a:extLst>
          </p:cNvPr>
          <p:cNvPicPr>
            <a:picLocks noChangeAspect="1"/>
          </p:cNvPicPr>
          <p:nvPr/>
        </p:nvPicPr>
        <p:blipFill>
          <a:blip r:embed="rId9"/>
          <a:stretch>
            <a:fillRect/>
          </a:stretch>
        </p:blipFill>
        <p:spPr>
          <a:xfrm>
            <a:off x="9400321" y="3892235"/>
            <a:ext cx="2000185" cy="2415142"/>
          </a:xfrm>
          <a:prstGeom prst="rect">
            <a:avLst/>
          </a:prstGeom>
        </p:spPr>
      </p:pic>
    </p:spTree>
    <p:extLst>
      <p:ext uri="{BB962C8B-B14F-4D97-AF65-F5344CB8AC3E}">
        <p14:creationId xmlns:p14="http://schemas.microsoft.com/office/powerpoint/2010/main" val="4219706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FAB2D41-45B6-4EB8-8828-F435A3FAB776}"/>
              </a:ext>
            </a:extLst>
          </p:cNvPr>
          <p:cNvSpPr>
            <a:spLocks noGrp="1"/>
          </p:cNvSpPr>
          <p:nvPr>
            <p:ph idx="1"/>
          </p:nvPr>
        </p:nvSpPr>
        <p:spPr/>
        <p:txBody>
          <a:bodyPr/>
          <a:lstStyle/>
          <a:p>
            <a:endParaRPr lang="en-IN"/>
          </a:p>
        </p:txBody>
      </p:sp>
      <p:pic>
        <p:nvPicPr>
          <p:cNvPr id="1026" name="Picture 2" descr="MAECENAS | The art investment platform">
            <a:hlinkClick r:id="rId2"/>
            <a:extLst>
              <a:ext uri="{FF2B5EF4-FFF2-40B4-BE49-F238E27FC236}">
                <a16:creationId xmlns:a16="http://schemas.microsoft.com/office/drawing/2014/main" id="{1DE61CF8-1DEF-491B-912F-013CDB3F4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128" y="1088607"/>
            <a:ext cx="28575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0046F3C-CB59-4328-ABAD-83026BF1D64A}"/>
              </a:ext>
            </a:extLst>
          </p:cNvPr>
          <p:cNvPicPr>
            <a:picLocks noChangeAspect="1"/>
          </p:cNvPicPr>
          <p:nvPr/>
        </p:nvPicPr>
        <p:blipFill>
          <a:blip r:embed="rId4"/>
          <a:stretch>
            <a:fillRect/>
          </a:stretch>
        </p:blipFill>
        <p:spPr>
          <a:xfrm>
            <a:off x="1024127" y="2185737"/>
            <a:ext cx="10285557" cy="3990964"/>
          </a:xfrm>
          <a:prstGeom prst="rect">
            <a:avLst/>
          </a:prstGeom>
        </p:spPr>
      </p:pic>
    </p:spTree>
    <p:extLst>
      <p:ext uri="{BB962C8B-B14F-4D97-AF65-F5344CB8AC3E}">
        <p14:creationId xmlns:p14="http://schemas.microsoft.com/office/powerpoint/2010/main" val="160052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76E6-8E55-4532-B4C9-362459A30A05}"/>
              </a:ext>
            </a:extLst>
          </p:cNvPr>
          <p:cNvSpPr>
            <a:spLocks noGrp="1"/>
          </p:cNvSpPr>
          <p:nvPr>
            <p:ph type="title"/>
          </p:nvPr>
        </p:nvSpPr>
        <p:spPr>
          <a:xfrm>
            <a:off x="838199" y="585216"/>
            <a:ext cx="9906001" cy="1499616"/>
          </a:xfrm>
        </p:spPr>
        <p:txBody>
          <a:bodyPr/>
          <a:lstStyle/>
          <a:p>
            <a:r>
              <a:rPr lang="en-US" dirty="0">
                <a:latin typeface="Segoe UI Light" panose="020B0702040204020203" pitchFamily="34" charset="0"/>
                <a:ea typeface="Segoe UI Light" panose="020B0702040204020203" pitchFamily="34" charset="0"/>
                <a:cs typeface="Segoe UI" panose="020B0502040204020203" pitchFamily="34" charset="0"/>
              </a:rPr>
              <a:t>Chain of blocks…</a:t>
            </a:r>
          </a:p>
        </p:txBody>
      </p:sp>
      <p:sp>
        <p:nvSpPr>
          <p:cNvPr id="20" name="Text 2"/>
          <p:cNvSpPr/>
          <p:nvPr/>
        </p:nvSpPr>
        <p:spPr>
          <a:xfrm>
            <a:off x="838200" y="1461299"/>
            <a:ext cx="10462846" cy="375359"/>
          </a:xfrm>
          <a:prstGeom prst="rect">
            <a:avLst/>
          </a:prstGeom>
        </p:spPr>
        <p:txBody>
          <a:bodyPr wrap="square">
            <a:spAutoFit/>
          </a:bodyPr>
          <a:lstStyle/>
          <a:p>
            <a:pPr>
              <a:lnSpc>
                <a:spcPct val="150000"/>
              </a:lnSpc>
            </a:pPr>
            <a:r>
              <a:rPr lang="en-US" sz="1400" dirty="0">
                <a:solidFill>
                  <a:srgbClr val="D24726"/>
                </a:solidFill>
                <a:latin typeface="Segoe UI Semibold" panose="020B0702040204020203" pitchFamily="34" charset="0"/>
                <a:ea typeface="Segoe UI Semibold" panose="020B0702040204020203" pitchFamily="34" charset="0"/>
                <a:cs typeface="Segoe UI" panose="020B0502040204020203" pitchFamily="34" charset="0"/>
              </a:rPr>
              <a:t>What we have discussed in till now !!!</a:t>
            </a:r>
          </a:p>
        </p:txBody>
      </p:sp>
      <p:sp>
        <p:nvSpPr>
          <p:cNvPr id="21" name="Content Placeholder 2"/>
          <p:cNvSpPr txBox="1">
            <a:spLocks/>
          </p:cNvSpPr>
          <p:nvPr/>
        </p:nvSpPr>
        <p:spPr>
          <a:xfrm>
            <a:off x="850250" y="1876798"/>
            <a:ext cx="10465450" cy="4000000"/>
          </a:xfrm>
          <a:prstGeom prst="rect">
            <a:avLst/>
          </a:prstGeom>
          <a:ln w="57150">
            <a:noFill/>
          </a:ln>
        </p:spPr>
        <p:txBody>
          <a:bodyPr vert="horz" lIns="91440" tIns="45720" rIns="91440" bIns="45720" numCol="1" rtlCol="0" anchor="t">
            <a:normAutofit/>
          </a:bodyPr>
          <a:lstStyle/>
          <a:p>
            <a:pPr marL="0" indent="0">
              <a:lnSpc>
                <a:spcPct val="150000"/>
              </a:lnSpc>
              <a:spcBef>
                <a:spcPts val="0"/>
              </a:spcBef>
              <a:buFont typeface="Arial" panose="020B0604020202020204" pitchFamily="34" charset="0"/>
              <a:buNone/>
            </a:pPr>
            <a:r>
              <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A blockchain is a public, shared database that records transactions between two parties. Blockchains document and confirm owners at a particular time through cryptography. After a transaction is validated and cryptographically verified by other participants or nodes in the network, it is made into a "block" on the blockchain.</a:t>
            </a:r>
          </a:p>
          <a:p>
            <a:pPr marL="0" indent="0">
              <a:lnSpc>
                <a:spcPct val="150000"/>
              </a:lnSpc>
              <a:spcBef>
                <a:spcPts val="0"/>
              </a:spcBef>
              <a:buFont typeface="Arial" panose="020B0604020202020204" pitchFamily="34" charset="0"/>
              <a:buNone/>
            </a:pPr>
            <a:r>
              <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 A block contains information about the time the transaction occurred, previous transactions, and details about the transaction. Once recorded as a block, transactions are ordered chronologically and cannot be altered. This technology rose to popularity after the creation of Bitcoin—the first application built on using blockchain technology—and has catalyzed other cryptocurrencies and applications.</a:t>
            </a:r>
          </a:p>
        </p:txBody>
      </p:sp>
    </p:spTree>
    <p:extLst>
      <p:ext uri="{BB962C8B-B14F-4D97-AF65-F5344CB8AC3E}">
        <p14:creationId xmlns:p14="http://schemas.microsoft.com/office/powerpoint/2010/main" val="3748667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D3D1E-4A62-4BDB-AD4E-D0C31BA139EC}"/>
              </a:ext>
            </a:extLst>
          </p:cNvPr>
          <p:cNvSpPr>
            <a:spLocks noGrp="1"/>
          </p:cNvSpPr>
          <p:nvPr>
            <p:ph type="title"/>
          </p:nvPr>
        </p:nvSpPr>
        <p:spPr/>
        <p:txBody>
          <a:bodyPr>
            <a:normAutofit fontScale="90000"/>
          </a:bodyPr>
          <a:lstStyle/>
          <a:p>
            <a:r>
              <a:rPr lang="en-US" dirty="0"/>
              <a:t>What are the advantages of collecting digital blockchain art vs traditional physical art?</a:t>
            </a:r>
            <a:endParaRPr lang="en-IN" dirty="0"/>
          </a:p>
        </p:txBody>
      </p:sp>
      <p:sp>
        <p:nvSpPr>
          <p:cNvPr id="3" name="Content Placeholder 2">
            <a:extLst>
              <a:ext uri="{FF2B5EF4-FFF2-40B4-BE49-F238E27FC236}">
                <a16:creationId xmlns:a16="http://schemas.microsoft.com/office/drawing/2014/main" id="{35DC9A2B-FD09-4CDA-AABB-70015D75EF26}"/>
              </a:ext>
            </a:extLst>
          </p:cNvPr>
          <p:cNvSpPr>
            <a:spLocks noGrp="1"/>
          </p:cNvSpPr>
          <p:nvPr>
            <p:ph idx="1"/>
          </p:nvPr>
        </p:nvSpPr>
        <p:spPr/>
        <p:txBody>
          <a:bodyPr/>
          <a:lstStyle/>
          <a:p>
            <a:r>
              <a:rPr lang="en-US" dirty="0">
                <a:latin typeface="Unna"/>
              </a:rPr>
              <a:t>here's so many things you can do because it's like, what can you do with a physical piece of art or collectible or trading card. It's very minimal to what you can do with a digital one because you have so many options now with how you can interact with it.</a:t>
            </a:r>
          </a:p>
          <a:p>
            <a:r>
              <a:rPr lang="en-US" dirty="0"/>
              <a:t>blockchain brings necessary transparency to transactions, which could potentially disrupt the art </a:t>
            </a:r>
            <a:r>
              <a:rPr lang="en-US" dirty="0" err="1"/>
              <a:t>world.The</a:t>
            </a:r>
            <a:r>
              <a:rPr lang="en-US" dirty="0"/>
              <a:t> art world has a history of being reluctant to make pricing and ownership available to the public. Since every transaction on blockchain is available on a single public ledger, each artwork leaves a traceable trail of pricing history and change of ownership.</a:t>
            </a:r>
            <a:endParaRPr lang="en-IN" dirty="0"/>
          </a:p>
        </p:txBody>
      </p:sp>
    </p:spTree>
    <p:extLst>
      <p:ext uri="{BB962C8B-B14F-4D97-AF65-F5344CB8AC3E}">
        <p14:creationId xmlns:p14="http://schemas.microsoft.com/office/powerpoint/2010/main" val="79291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stion from IAMA Coin FAQ Page about beauty">
            <a:extLst>
              <a:ext uri="{FF2B5EF4-FFF2-40B4-BE49-F238E27FC236}">
                <a16:creationId xmlns:a16="http://schemas.microsoft.com/office/drawing/2014/main" id="{FE23813C-8E26-48C5-A722-493D19A89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713" y="4302760"/>
            <a:ext cx="5306573" cy="12493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6E7918-F181-4AFD-B333-47FE4A7CE7EE}"/>
              </a:ext>
            </a:extLst>
          </p:cNvPr>
          <p:cNvSpPr/>
          <p:nvPr/>
        </p:nvSpPr>
        <p:spPr>
          <a:xfrm>
            <a:off x="3048000" y="3105835"/>
            <a:ext cx="6096000" cy="646331"/>
          </a:xfrm>
          <a:prstGeom prst="rect">
            <a:avLst/>
          </a:prstGeom>
        </p:spPr>
        <p:txBody>
          <a:bodyPr>
            <a:spAutoFit/>
          </a:bodyPr>
          <a:lstStyle/>
          <a:p>
            <a:r>
              <a:rPr lang="en-US" dirty="0">
                <a:solidFill>
                  <a:srgbClr val="4C4C4C"/>
                </a:solidFill>
                <a:latin typeface="roboto"/>
              </a:rPr>
              <a:t>the question, “Where do we draw the line for what we consider art?” </a:t>
            </a:r>
            <a:endParaRPr lang="en-IN" dirty="0"/>
          </a:p>
        </p:txBody>
      </p:sp>
    </p:spTree>
    <p:extLst>
      <p:ext uri="{BB962C8B-B14F-4D97-AF65-F5344CB8AC3E}">
        <p14:creationId xmlns:p14="http://schemas.microsoft.com/office/powerpoint/2010/main" val="2460243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90D3EA19-F945-4C3D-BFB4-BDD7F17750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9" name="Freeform 9">
            <a:extLst>
              <a:ext uri="{FF2B5EF4-FFF2-40B4-BE49-F238E27FC236}">
                <a16:creationId xmlns:a16="http://schemas.microsoft.com/office/drawing/2014/main" id="{73FF2A8F-8ECE-4FF8-BDC8-81A4EA743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0" name="Straight Connector 74">
            <a:extLst>
              <a:ext uri="{FF2B5EF4-FFF2-40B4-BE49-F238E27FC236}">
                <a16:creationId xmlns:a16="http://schemas.microsoft.com/office/drawing/2014/main" id="{510549B9-C822-4F0F-94B0-7037DEE5A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1" name="Rectangle 76">
            <a:extLst>
              <a:ext uri="{FF2B5EF4-FFF2-40B4-BE49-F238E27FC236}">
                <a16:creationId xmlns:a16="http://schemas.microsoft.com/office/drawing/2014/main" id="{CE5E7CD6-626D-4343-8541-2978C4274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ncaptioned">
            <a:extLst>
              <a:ext uri="{FF2B5EF4-FFF2-40B4-BE49-F238E27FC236}">
                <a16:creationId xmlns:a16="http://schemas.microsoft.com/office/drawing/2014/main" id="{DD1AE9FF-D4A9-4733-92B4-81BE0860AC8B}"/>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l="1832" t="11132" r="1" b="61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8C77C1D-A398-4532-A5AD-21E0E1C5F59C}"/>
              </a:ext>
            </a:extLst>
          </p:cNvPr>
          <p:cNvSpPr>
            <a:spLocks noGrp="1"/>
          </p:cNvSpPr>
          <p:nvPr>
            <p:ph type="title"/>
          </p:nvPr>
        </p:nvSpPr>
        <p:spPr>
          <a:xfrm>
            <a:off x="457200" y="4960137"/>
            <a:ext cx="7772400" cy="1463040"/>
          </a:xfrm>
        </p:spPr>
        <p:txBody>
          <a:bodyPr vert="horz" lIns="91440" tIns="45720" rIns="91440" bIns="45720" rtlCol="0" anchor="ctr">
            <a:normAutofit/>
          </a:bodyPr>
          <a:lstStyle/>
          <a:p>
            <a:r>
              <a:rPr lang="en-US" sz="2400" dirty="0">
                <a:solidFill>
                  <a:srgbClr val="FFFFFF"/>
                </a:solidFill>
              </a:rPr>
              <a:t>2018-19  has brought both highs and lows to the art market. Auction</a:t>
            </a:r>
            <a:r>
              <a:rPr lang="en-US" sz="2400" u="sng" dirty="0">
                <a:solidFill>
                  <a:srgbClr val="FFCC00"/>
                </a:solidFill>
              </a:rPr>
              <a:t> records were broken, confidence levels wavered, paintings were shredded</a:t>
            </a:r>
            <a:r>
              <a:rPr lang="en-US" sz="2400" dirty="0">
                <a:solidFill>
                  <a:srgbClr val="FFFFFF"/>
                </a:solidFill>
              </a:rPr>
              <a:t>, and social media continued to change the artist’s role in the industry. </a:t>
            </a:r>
          </a:p>
        </p:txBody>
      </p:sp>
      <p:sp>
        <p:nvSpPr>
          <p:cNvPr id="7" name="Text Placeholder 6">
            <a:extLst>
              <a:ext uri="{FF2B5EF4-FFF2-40B4-BE49-F238E27FC236}">
                <a16:creationId xmlns:a16="http://schemas.microsoft.com/office/drawing/2014/main" id="{733471FE-F6BC-4091-A24F-B6D28D9CF903}"/>
              </a:ext>
            </a:extLst>
          </p:cNvPr>
          <p:cNvSpPr>
            <a:spLocks noGrp="1"/>
          </p:cNvSpPr>
          <p:nvPr>
            <p:ph type="body" sz="half" idx="2"/>
          </p:nvPr>
        </p:nvSpPr>
        <p:spPr>
          <a:xfrm>
            <a:off x="8610600" y="4960137"/>
            <a:ext cx="3200400" cy="1463040"/>
          </a:xfrm>
        </p:spPr>
        <p:txBody>
          <a:bodyPr vert="horz" lIns="91440" tIns="45720" rIns="91440" bIns="45720" rtlCol="0" anchor="ctr">
            <a:normAutofit/>
          </a:bodyPr>
          <a:lstStyle/>
          <a:p>
            <a:r>
              <a:rPr lang="en-US" dirty="0">
                <a:solidFill>
                  <a:srgbClr val="FFFFFF"/>
                </a:solidFill>
              </a:rPr>
              <a:t>FORBES</a:t>
            </a:r>
          </a:p>
        </p:txBody>
      </p:sp>
      <p:cxnSp>
        <p:nvCxnSpPr>
          <p:cNvPr id="1032" name="Straight Connector 78">
            <a:extLst>
              <a:ext uri="{FF2B5EF4-FFF2-40B4-BE49-F238E27FC236}">
                <a16:creationId xmlns:a16="http://schemas.microsoft.com/office/drawing/2014/main" id="{E69A5783-8E0A-4B40-AA4D-88DDC9C1C5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715DD4A-D16F-4CDE-9709-6FC0026490A0}"/>
              </a:ext>
            </a:extLst>
          </p:cNvPr>
          <p:cNvSpPr/>
          <p:nvPr/>
        </p:nvSpPr>
        <p:spPr>
          <a:xfrm>
            <a:off x="2677847" y="1418321"/>
            <a:ext cx="7090267" cy="193899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r"/>
            <a:r>
              <a:rPr lang="en-US" sz="6000" dirty="0">
                <a:ln w="13462">
                  <a:noFill/>
                  <a:prstDash val="solid"/>
                </a:ln>
                <a:solidFill>
                  <a:schemeClr val="tx1">
                    <a:lumMod val="85000"/>
                    <a:lumOff val="15000"/>
                  </a:schemeClr>
                </a:solidFill>
                <a:latin typeface="Century Gothic" panose="020B0502020202020204" pitchFamily="34" charset="0"/>
              </a:rPr>
              <a:t>BLOCKCHAIN &amp; the world of ARTs</a:t>
            </a:r>
            <a:endParaRPr lang="en-US" sz="6000" cap="none" spc="0" dirty="0">
              <a:ln w="13462">
                <a:noFill/>
                <a:prstDash val="solid"/>
              </a:ln>
              <a:solidFill>
                <a:schemeClr val="tx1">
                  <a:lumMod val="85000"/>
                  <a:lumOff val="15000"/>
                </a:schemeClr>
              </a:solidFill>
              <a:latin typeface="Century Gothic" panose="020B0502020202020204" pitchFamily="34" charset="0"/>
            </a:endParaRPr>
          </a:p>
        </p:txBody>
      </p:sp>
    </p:spTree>
    <p:extLst>
      <p:ext uri="{BB962C8B-B14F-4D97-AF65-F5344CB8AC3E}">
        <p14:creationId xmlns:p14="http://schemas.microsoft.com/office/powerpoint/2010/main" val="374783650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CC07B32-2DE1-4A92-BAA9-5DCFDEF6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9">
            <a:extLst>
              <a:ext uri="{FF2B5EF4-FFF2-40B4-BE49-F238E27FC236}">
                <a16:creationId xmlns:a16="http://schemas.microsoft.com/office/drawing/2014/main" id="{5275141D-4582-414D-81DB-7A2B47BB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F9954D2-3994-4E57-A489-6FC5AE45D0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6A5AB136-1321-47B3-8AF9-A8140222B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29AB2E-91A6-4F11-8765-A410A0139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6" name="Text Placeholder 5">
            <a:extLst>
              <a:ext uri="{FF2B5EF4-FFF2-40B4-BE49-F238E27FC236}">
                <a16:creationId xmlns:a16="http://schemas.microsoft.com/office/drawing/2014/main" id="{9DF00742-25CA-4DA2-A2EC-0456E9250F94}"/>
              </a:ext>
            </a:extLst>
          </p:cNvPr>
          <p:cNvSpPr>
            <a:spLocks noGrp="1"/>
          </p:cNvSpPr>
          <p:nvPr>
            <p:ph type="body" idx="1"/>
          </p:nvPr>
        </p:nvSpPr>
        <p:spPr>
          <a:xfrm>
            <a:off x="8596797" y="1534475"/>
            <a:ext cx="2727369" cy="3861558"/>
          </a:xfrm>
        </p:spPr>
        <p:txBody>
          <a:bodyPr vert="horz" lIns="91440" tIns="45720" rIns="91440" bIns="45720" rtlCol="0" anchor="ctr">
            <a:normAutofit/>
          </a:bodyPr>
          <a:lstStyle/>
          <a:p>
            <a:r>
              <a:rPr lang="en-US" sz="5400" dirty="0">
                <a:solidFill>
                  <a:srgbClr val="FFFFFF"/>
                </a:solidFill>
              </a:rPr>
              <a:t>WHY?</a:t>
            </a:r>
          </a:p>
        </p:txBody>
      </p:sp>
      <p:sp>
        <p:nvSpPr>
          <p:cNvPr id="12" name="Rectangle 11">
            <a:extLst>
              <a:ext uri="{FF2B5EF4-FFF2-40B4-BE49-F238E27FC236}">
                <a16:creationId xmlns:a16="http://schemas.microsoft.com/office/drawing/2014/main" id="{ED26975B-8523-4A64-84B9-F2C587F94C2D}"/>
              </a:ext>
            </a:extLst>
          </p:cNvPr>
          <p:cNvSpPr/>
          <p:nvPr/>
        </p:nvSpPr>
        <p:spPr>
          <a:xfrm>
            <a:off x="372773" y="944013"/>
            <a:ext cx="6221067" cy="307777"/>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dirty="0"/>
              <a:t>crypto-art rose titled "</a:t>
            </a:r>
            <a:r>
              <a:rPr lang="en-US" sz="1400" dirty="0">
                <a:solidFill>
                  <a:schemeClr val="tx1"/>
                </a:solidFill>
                <a:hlinkClick r:id="rId3">
                  <a:extLst>
                    <a:ext uri="{A12FA001-AC4F-418D-AE19-62706E023703}">
                      <ahyp:hlinkClr xmlns:ahyp="http://schemas.microsoft.com/office/drawing/2018/hyperlinkcolor" val="tx"/>
                    </a:ext>
                  </a:extLst>
                </a:hlinkClick>
              </a:rPr>
              <a:t>Forever Rose</a:t>
            </a:r>
            <a:r>
              <a:rPr lang="en-US" sz="1400" dirty="0"/>
              <a:t>“ </a:t>
            </a:r>
            <a:r>
              <a:rPr lang="en-US" sz="1400" dirty="0">
                <a:latin typeface="CNN"/>
              </a:rPr>
              <a:t>sells for $1 million</a:t>
            </a:r>
            <a:endParaRPr lang="en-IN" sz="1400" dirty="0"/>
          </a:p>
        </p:txBody>
      </p:sp>
      <p:sp>
        <p:nvSpPr>
          <p:cNvPr id="16" name="Rectangle 15">
            <a:extLst>
              <a:ext uri="{FF2B5EF4-FFF2-40B4-BE49-F238E27FC236}">
                <a16:creationId xmlns:a16="http://schemas.microsoft.com/office/drawing/2014/main" id="{3E30B3E6-0E44-4F98-96EA-365CEAAB11FA}"/>
              </a:ext>
            </a:extLst>
          </p:cNvPr>
          <p:cNvSpPr/>
          <p:nvPr/>
        </p:nvSpPr>
        <p:spPr>
          <a:xfrm>
            <a:off x="372773" y="385790"/>
            <a:ext cx="6221067" cy="3693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 "</a:t>
            </a:r>
            <a:r>
              <a:rPr lang="en-US" dirty="0">
                <a:solidFill>
                  <a:schemeClr val="tx1"/>
                </a:solidFill>
                <a:hlinkClick r:id="rId4">
                  <a:extLst>
                    <a:ext uri="{A12FA001-AC4F-418D-AE19-62706E023703}">
                      <ahyp:hlinkClr xmlns:ahyp="http://schemas.microsoft.com/office/drawing/2018/hyperlinkcolor" val="tx"/>
                    </a:ext>
                  </a:extLst>
                </a:hlinkClick>
              </a:rPr>
              <a:t>Potato #345</a:t>
            </a:r>
            <a:r>
              <a:rPr lang="en-US" dirty="0"/>
              <a:t>" in 2016 for more than $1 million.</a:t>
            </a:r>
            <a:endParaRPr lang="en-IN" sz="2800" dirty="0"/>
          </a:p>
        </p:txBody>
      </p:sp>
      <p:sp>
        <p:nvSpPr>
          <p:cNvPr id="18" name="Rectangle 17">
            <a:extLst>
              <a:ext uri="{FF2B5EF4-FFF2-40B4-BE49-F238E27FC236}">
                <a16:creationId xmlns:a16="http://schemas.microsoft.com/office/drawing/2014/main" id="{972B3BE9-6CEE-4675-A288-036A647BA4A7}"/>
              </a:ext>
            </a:extLst>
          </p:cNvPr>
          <p:cNvSpPr/>
          <p:nvPr/>
        </p:nvSpPr>
        <p:spPr>
          <a:xfrm>
            <a:off x="721506" y="1604070"/>
            <a:ext cx="7264878" cy="3970318"/>
          </a:xfrm>
          <a:prstGeom prst="rect">
            <a:avLst/>
          </a:prstGeom>
        </p:spPr>
        <p:txBody>
          <a:bodyPr wrap="square">
            <a:spAutoFit/>
          </a:bodyPr>
          <a:lstStyle/>
          <a:p>
            <a:pPr marL="457200" lvl="0" indent="-457200" algn="r">
              <a:buFont typeface="Wingdings" panose="05000000000000000000" pitchFamily="2" charset="2"/>
              <a:buChar char="ü"/>
            </a:pPr>
            <a:r>
              <a:rPr lang="en-US" sz="2800" dirty="0">
                <a:solidFill>
                  <a:prstClr val="black"/>
                </a:solidFill>
              </a:rPr>
              <a:t>Visual artists are increasingly creating digital artwork, which might not ever have a physical presence</a:t>
            </a:r>
          </a:p>
          <a:p>
            <a:pPr marL="457200" lvl="0" indent="-457200" algn="r">
              <a:buFont typeface="Wingdings" panose="05000000000000000000" pitchFamily="2" charset="2"/>
              <a:buChar char="ü"/>
            </a:pPr>
            <a:r>
              <a:rPr lang="en-US" sz="2800" dirty="0">
                <a:solidFill>
                  <a:prstClr val="black"/>
                </a:solidFill>
              </a:rPr>
              <a:t>Simplified transactions</a:t>
            </a:r>
          </a:p>
          <a:p>
            <a:pPr marL="457200" lvl="0" indent="-457200" algn="r">
              <a:buFont typeface="Wingdings" panose="05000000000000000000" pitchFamily="2" charset="2"/>
              <a:buChar char="ü"/>
            </a:pPr>
            <a:r>
              <a:rPr lang="en-US" sz="2800" dirty="0">
                <a:solidFill>
                  <a:prstClr val="black"/>
                </a:solidFill>
              </a:rPr>
              <a:t>Increased transparency</a:t>
            </a:r>
          </a:p>
          <a:p>
            <a:pPr marL="457200" lvl="0" indent="-457200" algn="r">
              <a:buFont typeface="Wingdings" panose="05000000000000000000" pitchFamily="2" charset="2"/>
              <a:buChar char="ü"/>
            </a:pPr>
            <a:r>
              <a:rPr lang="en-US" sz="2800" dirty="0">
                <a:solidFill>
                  <a:prstClr val="black"/>
                </a:solidFill>
              </a:rPr>
              <a:t>Increased trust</a:t>
            </a:r>
          </a:p>
          <a:p>
            <a:pPr marL="457200" lvl="0" indent="-457200" algn="r">
              <a:buFont typeface="Wingdings" panose="05000000000000000000" pitchFamily="2" charset="2"/>
              <a:buChar char="ü"/>
            </a:pPr>
            <a:r>
              <a:rPr lang="en-US" sz="2800" dirty="0">
                <a:solidFill>
                  <a:prstClr val="black"/>
                </a:solidFill>
              </a:rPr>
              <a:t>Increased security</a:t>
            </a:r>
          </a:p>
          <a:p>
            <a:pPr marL="457200" lvl="0" indent="-457200" algn="r">
              <a:buFont typeface="Wingdings" panose="05000000000000000000" pitchFamily="2" charset="2"/>
              <a:buChar char="ü"/>
            </a:pPr>
            <a:r>
              <a:rPr lang="en-US" sz="2800" dirty="0">
                <a:solidFill>
                  <a:prstClr val="black"/>
                </a:solidFill>
              </a:rPr>
              <a:t>Sharable, immutable data</a:t>
            </a:r>
          </a:p>
          <a:p>
            <a:pPr marL="457200" lvl="0" indent="-457200" algn="r">
              <a:buFont typeface="Wingdings" panose="05000000000000000000" pitchFamily="2" charset="2"/>
              <a:buChar char="ü"/>
            </a:pPr>
            <a:r>
              <a:rPr lang="en-US" sz="2800" dirty="0">
                <a:solidFill>
                  <a:prstClr val="black"/>
                </a:solidFill>
              </a:rPr>
              <a:t>Empowered users</a:t>
            </a:r>
            <a:endParaRPr lang="en-IN" sz="2800" dirty="0">
              <a:solidFill>
                <a:prstClr val="black"/>
              </a:solidFill>
            </a:endParaRPr>
          </a:p>
        </p:txBody>
      </p:sp>
    </p:spTree>
    <p:extLst>
      <p:ext uri="{BB962C8B-B14F-4D97-AF65-F5344CB8AC3E}">
        <p14:creationId xmlns:p14="http://schemas.microsoft.com/office/powerpoint/2010/main" val="4096389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C07B32-2DE1-4A92-BAA9-5DCFDEF6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a:extLst>
              <a:ext uri="{FF2B5EF4-FFF2-40B4-BE49-F238E27FC236}">
                <a16:creationId xmlns:a16="http://schemas.microsoft.com/office/drawing/2014/main" id="{5275141D-4582-414D-81DB-7A2B47BB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F9954D2-3994-4E57-A489-6FC5AE45D0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A5AB136-1321-47B3-8AF9-A8140222B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A29AB2E-91A6-4F11-8765-A410A0139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3" name="Text Placeholder 2">
            <a:extLst>
              <a:ext uri="{FF2B5EF4-FFF2-40B4-BE49-F238E27FC236}">
                <a16:creationId xmlns:a16="http://schemas.microsoft.com/office/drawing/2014/main" id="{A546FA43-5BB2-4625-9713-28D52B84DA76}"/>
              </a:ext>
            </a:extLst>
          </p:cNvPr>
          <p:cNvSpPr>
            <a:spLocks noGrp="1"/>
          </p:cNvSpPr>
          <p:nvPr>
            <p:ph type="body" idx="1"/>
          </p:nvPr>
        </p:nvSpPr>
        <p:spPr>
          <a:xfrm>
            <a:off x="8596797" y="1534475"/>
            <a:ext cx="2727369" cy="3861558"/>
          </a:xfrm>
        </p:spPr>
        <p:txBody>
          <a:bodyPr vert="horz" lIns="91440" tIns="45720" rIns="91440" bIns="45720" rtlCol="0" anchor="ctr">
            <a:normAutofit/>
          </a:bodyPr>
          <a:lstStyle/>
          <a:p>
            <a:r>
              <a:rPr lang="en-US" sz="4000" dirty="0">
                <a:solidFill>
                  <a:srgbClr val="FFFFFF"/>
                </a:solidFill>
              </a:rPr>
              <a:t>Challenges</a:t>
            </a:r>
          </a:p>
        </p:txBody>
      </p:sp>
      <p:sp>
        <p:nvSpPr>
          <p:cNvPr id="6" name="Rectangle 5">
            <a:extLst>
              <a:ext uri="{FF2B5EF4-FFF2-40B4-BE49-F238E27FC236}">
                <a16:creationId xmlns:a16="http://schemas.microsoft.com/office/drawing/2014/main" id="{67315B8C-2D75-43A4-A359-B2F13A60687C}"/>
              </a:ext>
            </a:extLst>
          </p:cNvPr>
          <p:cNvSpPr/>
          <p:nvPr/>
        </p:nvSpPr>
        <p:spPr>
          <a:xfrm>
            <a:off x="467360" y="994828"/>
            <a:ext cx="7264877" cy="523220"/>
          </a:xfrm>
          <a:prstGeom prst="rect">
            <a:avLst/>
          </a:prstGeom>
        </p:spPr>
        <p:txBody>
          <a:bodyPr wrap="square">
            <a:spAutoFit/>
          </a:bodyPr>
          <a:lstStyle/>
          <a:p>
            <a:pPr marL="457200" indent="-457200" algn="r">
              <a:buFont typeface="Wingdings" panose="05000000000000000000" pitchFamily="2" charset="2"/>
              <a:buChar char="ü"/>
            </a:pPr>
            <a:endParaRPr lang="en-IN" sz="2800" dirty="0"/>
          </a:p>
        </p:txBody>
      </p:sp>
      <p:sp>
        <p:nvSpPr>
          <p:cNvPr id="9" name="Rectangle 8">
            <a:extLst>
              <a:ext uri="{FF2B5EF4-FFF2-40B4-BE49-F238E27FC236}">
                <a16:creationId xmlns:a16="http://schemas.microsoft.com/office/drawing/2014/main" id="{E5531AD2-44E8-49D8-A414-D1BC988E08F7}"/>
              </a:ext>
            </a:extLst>
          </p:cNvPr>
          <p:cNvSpPr/>
          <p:nvPr/>
        </p:nvSpPr>
        <p:spPr>
          <a:xfrm>
            <a:off x="467360" y="1378623"/>
            <a:ext cx="7264878" cy="3539430"/>
          </a:xfrm>
          <a:prstGeom prst="rect">
            <a:avLst/>
          </a:prstGeom>
        </p:spPr>
        <p:txBody>
          <a:bodyPr wrap="square">
            <a:spAutoFit/>
          </a:bodyPr>
          <a:lstStyle/>
          <a:p>
            <a:pPr marL="457200" lvl="0" indent="-457200" algn="r">
              <a:buFont typeface="Wingdings" panose="05000000000000000000" pitchFamily="2" charset="2"/>
              <a:buChar char="ü"/>
            </a:pPr>
            <a:r>
              <a:rPr lang="en-US" sz="2800" dirty="0">
                <a:solidFill>
                  <a:prstClr val="black"/>
                </a:solidFill>
              </a:rPr>
              <a:t>Transparency</a:t>
            </a:r>
          </a:p>
          <a:p>
            <a:pPr marL="457200" lvl="0" indent="-457200" algn="r">
              <a:buFont typeface="Wingdings" panose="05000000000000000000" pitchFamily="2" charset="2"/>
              <a:buChar char="ü"/>
            </a:pPr>
            <a:r>
              <a:rPr lang="en-US" sz="2800" dirty="0">
                <a:solidFill>
                  <a:prstClr val="black"/>
                </a:solidFill>
              </a:rPr>
              <a:t>track ownership and provenance</a:t>
            </a:r>
          </a:p>
          <a:p>
            <a:pPr marL="457200" lvl="0" indent="-457200" algn="r">
              <a:buFont typeface="Wingdings" panose="05000000000000000000" pitchFamily="2" charset="2"/>
              <a:buChar char="ü"/>
            </a:pPr>
            <a:r>
              <a:rPr lang="en-US" sz="2800" dirty="0">
                <a:solidFill>
                  <a:prstClr val="black"/>
                </a:solidFill>
              </a:rPr>
              <a:t>provide an infrastructure for the tokenization of fractional artwork sales</a:t>
            </a:r>
          </a:p>
          <a:p>
            <a:pPr marL="457200" lvl="0" indent="-457200" algn="r">
              <a:buFont typeface="Wingdings" panose="05000000000000000000" pitchFamily="2" charset="2"/>
              <a:buChar char="ü"/>
            </a:pPr>
            <a:r>
              <a:rPr lang="en-US" sz="2800" dirty="0">
                <a:solidFill>
                  <a:prstClr val="black"/>
                </a:solidFill>
              </a:rPr>
              <a:t>finding works of art of sufficient quality to hold their value </a:t>
            </a:r>
          </a:p>
          <a:p>
            <a:pPr marL="457200" lvl="0" indent="-457200" algn="r">
              <a:buFont typeface="Wingdings" panose="05000000000000000000" pitchFamily="2" charset="2"/>
              <a:buChar char="ü"/>
            </a:pPr>
            <a:r>
              <a:rPr lang="en-US" sz="2800" dirty="0">
                <a:solidFill>
                  <a:prstClr val="black"/>
                </a:solidFill>
              </a:rPr>
              <a:t>Standardization</a:t>
            </a:r>
          </a:p>
          <a:p>
            <a:pPr marL="457200" indent="-457200" algn="r">
              <a:buFont typeface="Wingdings" panose="05000000000000000000" pitchFamily="2" charset="2"/>
              <a:buChar char="ü"/>
            </a:pPr>
            <a:r>
              <a:rPr lang="en-US" sz="2800" dirty="0">
                <a:solidFill>
                  <a:prstClr val="black"/>
                </a:solidFill>
              </a:rPr>
              <a:t>Regulation and governance</a:t>
            </a:r>
            <a:endParaRPr lang="en-IN" sz="2800" dirty="0">
              <a:solidFill>
                <a:prstClr val="black"/>
              </a:solidFill>
            </a:endParaRPr>
          </a:p>
        </p:txBody>
      </p:sp>
    </p:spTree>
    <p:extLst>
      <p:ext uri="{BB962C8B-B14F-4D97-AF65-F5344CB8AC3E}">
        <p14:creationId xmlns:p14="http://schemas.microsoft.com/office/powerpoint/2010/main" val="1169747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8ABFE-5080-46B9-8936-A523B55E5610}"/>
              </a:ext>
            </a:extLst>
          </p:cNvPr>
          <p:cNvSpPr>
            <a:spLocks noGrp="1"/>
          </p:cNvSpPr>
          <p:nvPr>
            <p:ph type="title"/>
          </p:nvPr>
        </p:nvSpPr>
        <p:spPr/>
        <p:txBody>
          <a:bodyPr/>
          <a:lstStyle/>
          <a:p>
            <a:r>
              <a:rPr lang="en-IN" dirty="0"/>
              <a:t>Fungible tokens </a:t>
            </a:r>
          </a:p>
        </p:txBody>
      </p:sp>
      <p:sp>
        <p:nvSpPr>
          <p:cNvPr id="3" name="Content Placeholder 2">
            <a:extLst>
              <a:ext uri="{FF2B5EF4-FFF2-40B4-BE49-F238E27FC236}">
                <a16:creationId xmlns:a16="http://schemas.microsoft.com/office/drawing/2014/main" id="{2EA0DE79-68E6-4181-BB27-3F4AF9A39F93}"/>
              </a:ext>
            </a:extLst>
          </p:cNvPr>
          <p:cNvSpPr>
            <a:spLocks noGrp="1"/>
          </p:cNvSpPr>
          <p:nvPr>
            <p:ph idx="1"/>
          </p:nvPr>
        </p:nvSpPr>
        <p:spPr/>
        <p:txBody>
          <a:bodyPr/>
          <a:lstStyle/>
          <a:p>
            <a:endParaRPr lang="en-US" dirty="0"/>
          </a:p>
          <a:p>
            <a:r>
              <a:rPr lang="en-US" dirty="0"/>
              <a:t>When something is fungible, in this case a token, it means it can be easily replaced by something identical – and it is interchangeable with ease</a:t>
            </a:r>
          </a:p>
          <a:p>
            <a:r>
              <a:rPr lang="en-US" dirty="0"/>
              <a:t>A lot of the time, fungible tokens are built using a standard called ERC-20</a:t>
            </a:r>
          </a:p>
          <a:p>
            <a:r>
              <a:rPr lang="en-US" dirty="0"/>
              <a:t>Fungible tokens are divisible – meaning you can send a fraction of one ERC-20 token.</a:t>
            </a:r>
            <a:endParaRPr lang="en-IN" dirty="0"/>
          </a:p>
        </p:txBody>
      </p:sp>
    </p:spTree>
    <p:extLst>
      <p:ext uri="{BB962C8B-B14F-4D97-AF65-F5344CB8AC3E}">
        <p14:creationId xmlns:p14="http://schemas.microsoft.com/office/powerpoint/2010/main" val="2455329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0FD6F-133D-484F-B983-2F9FA5CF31FA}"/>
              </a:ext>
            </a:extLst>
          </p:cNvPr>
          <p:cNvSpPr>
            <a:spLocks noGrp="1"/>
          </p:cNvSpPr>
          <p:nvPr>
            <p:ph type="title"/>
          </p:nvPr>
        </p:nvSpPr>
        <p:spPr/>
        <p:txBody>
          <a:bodyPr/>
          <a:lstStyle/>
          <a:p>
            <a:r>
              <a:rPr lang="en-IN" dirty="0"/>
              <a:t>Non fungible tokens </a:t>
            </a:r>
          </a:p>
        </p:txBody>
      </p:sp>
      <p:sp>
        <p:nvSpPr>
          <p:cNvPr id="3" name="Content Placeholder 2">
            <a:extLst>
              <a:ext uri="{FF2B5EF4-FFF2-40B4-BE49-F238E27FC236}">
                <a16:creationId xmlns:a16="http://schemas.microsoft.com/office/drawing/2014/main" id="{1991CE69-F82B-488E-A66E-B95E7561BAA9}"/>
              </a:ext>
            </a:extLst>
          </p:cNvPr>
          <p:cNvSpPr>
            <a:spLocks noGrp="1"/>
          </p:cNvSpPr>
          <p:nvPr>
            <p:ph idx="1"/>
          </p:nvPr>
        </p:nvSpPr>
        <p:spPr/>
        <p:txBody>
          <a:bodyPr/>
          <a:lstStyle/>
          <a:p>
            <a:r>
              <a:rPr lang="en-US" dirty="0"/>
              <a:t>when something is nonfungible they are uniquely different ..</a:t>
            </a:r>
          </a:p>
          <a:p>
            <a:r>
              <a:rPr lang="en-US" dirty="0"/>
              <a:t>The two items may look to be identical at a glance, each will have unique information or attributes that make them irreplaceable or impossible to swap.</a:t>
            </a:r>
          </a:p>
          <a:p>
            <a:r>
              <a:rPr lang="en-US" dirty="0"/>
              <a:t>One physical example of a nonfungible asset could be a plane ticket. Sure, they look the same as other tickets, but each one has different passenger names, destinations, departure times and seat numbers. Exchanging yours with someone could have serious consequences – not only could you end up thousands of miles away from where you wanted to be, airport security might not be too impressed either.</a:t>
            </a:r>
          </a:p>
          <a:p>
            <a:endParaRPr lang="en-IN" dirty="0"/>
          </a:p>
        </p:txBody>
      </p:sp>
    </p:spTree>
    <p:extLst>
      <p:ext uri="{BB962C8B-B14F-4D97-AF65-F5344CB8AC3E}">
        <p14:creationId xmlns:p14="http://schemas.microsoft.com/office/powerpoint/2010/main" val="2554697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435E-0EB1-402B-BE66-2A87544A18B0}"/>
              </a:ext>
            </a:extLst>
          </p:cNvPr>
          <p:cNvSpPr>
            <a:spLocks noGrp="1"/>
          </p:cNvSpPr>
          <p:nvPr>
            <p:ph type="title"/>
          </p:nvPr>
        </p:nvSpPr>
        <p:spPr/>
        <p:txBody>
          <a:bodyPr/>
          <a:lstStyle/>
          <a:p>
            <a:r>
              <a:rPr lang="en-IN" dirty="0"/>
              <a:t>advantages and disadvantages</a:t>
            </a:r>
          </a:p>
        </p:txBody>
      </p:sp>
      <p:sp>
        <p:nvSpPr>
          <p:cNvPr id="3" name="Content Placeholder 2">
            <a:extLst>
              <a:ext uri="{FF2B5EF4-FFF2-40B4-BE49-F238E27FC236}">
                <a16:creationId xmlns:a16="http://schemas.microsoft.com/office/drawing/2014/main" id="{E4C8C8C6-F26F-42DE-9811-558FC1F3F29D}"/>
              </a:ext>
            </a:extLst>
          </p:cNvPr>
          <p:cNvSpPr>
            <a:spLocks noGrp="1"/>
          </p:cNvSpPr>
          <p:nvPr>
            <p:ph idx="1"/>
          </p:nvPr>
        </p:nvSpPr>
        <p:spPr/>
        <p:txBody>
          <a:bodyPr/>
          <a:lstStyle/>
          <a:p>
            <a:r>
              <a:rPr lang="en-US" dirty="0"/>
              <a:t>Nonfungible tokens allow you to detail more of the attributes that make them special – far beyond the name, balance, token supply and symbol. This is because you can include rich metadata about an asset and include information about ownership – and these authenticated details can ultimately add value because investors can be confident about its provenance.</a:t>
            </a:r>
          </a:p>
          <a:p>
            <a:r>
              <a:rPr lang="en-US" dirty="0"/>
              <a:t>That said, there are downsides. Nonfungible tokens have not been embraced as speedily as some advocates hoped, in part because the ERC-721 protocol is so new. It can also be tricky and time consuming to develop decentralized applications for non-fungible tokens properly.</a:t>
            </a:r>
          </a:p>
          <a:p>
            <a:endParaRPr lang="en-IN" dirty="0"/>
          </a:p>
        </p:txBody>
      </p:sp>
    </p:spTree>
    <p:extLst>
      <p:ext uri="{BB962C8B-B14F-4D97-AF65-F5344CB8AC3E}">
        <p14:creationId xmlns:p14="http://schemas.microsoft.com/office/powerpoint/2010/main" val="302633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B07287DF-63B2-4B7A-8034-C6B8A1AD2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B3B11-5759-4C97-9E42-6C71102DB2AB}"/>
              </a:ext>
            </a:extLst>
          </p:cNvPr>
          <p:cNvSpPr>
            <a:spLocks noGrp="1"/>
          </p:cNvSpPr>
          <p:nvPr>
            <p:ph type="title"/>
          </p:nvPr>
        </p:nvSpPr>
        <p:spPr>
          <a:xfrm>
            <a:off x="1024129" y="585216"/>
            <a:ext cx="3779085" cy="1499616"/>
          </a:xfrm>
        </p:spPr>
        <p:txBody>
          <a:bodyPr>
            <a:normAutofit/>
          </a:bodyPr>
          <a:lstStyle/>
          <a:p>
            <a:r>
              <a:rPr lang="en-IN" sz="3500">
                <a:solidFill>
                  <a:srgbClr val="FFFFFF"/>
                </a:solidFill>
              </a:rPr>
              <a:t>ERC-721 Non-Fungible Token Standard</a:t>
            </a:r>
          </a:p>
        </p:txBody>
      </p:sp>
      <p:cxnSp>
        <p:nvCxnSpPr>
          <p:cNvPr id="14" name="Straight Connector 10">
            <a:extLst>
              <a:ext uri="{FF2B5EF4-FFF2-40B4-BE49-F238E27FC236}">
                <a16:creationId xmlns:a16="http://schemas.microsoft.com/office/drawing/2014/main" id="{A4A86DA6-9773-40FB-ABE6-7561E38F39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49FE154-0888-488F-B331-13E3E728D6D6}"/>
              </a:ext>
            </a:extLst>
          </p:cNvPr>
          <p:cNvSpPr>
            <a:spLocks noGrp="1"/>
          </p:cNvSpPr>
          <p:nvPr>
            <p:ph idx="1"/>
          </p:nvPr>
        </p:nvSpPr>
        <p:spPr>
          <a:xfrm>
            <a:off x="192510" y="1860884"/>
            <a:ext cx="5082875" cy="4357036"/>
          </a:xfrm>
        </p:spPr>
        <p:txBody>
          <a:bodyPr>
            <a:noAutofit/>
          </a:bodyPr>
          <a:lstStyle/>
          <a:p>
            <a:r>
              <a:rPr lang="en-US" sz="1200" dirty="0">
                <a:solidFill>
                  <a:srgbClr val="FFFFFF"/>
                </a:solidFill>
                <a:latin typeface="Arial" panose="020B0604020202020204" pitchFamily="34" charset="0"/>
                <a:cs typeface="Arial" panose="020B0604020202020204" pitchFamily="34" charset="0"/>
              </a:rPr>
              <a:t>A standard interface for non-fungible tokens, also known as deeds.</a:t>
            </a:r>
          </a:p>
          <a:p>
            <a:r>
              <a:rPr lang="en-US" sz="1200" dirty="0">
                <a:solidFill>
                  <a:srgbClr val="FFFFFF"/>
                </a:solidFill>
                <a:latin typeface="Arial" panose="020B0604020202020204" pitchFamily="34" charset="0"/>
                <a:cs typeface="Arial" panose="020B0604020202020204" pitchFamily="34" charset="0"/>
              </a:rPr>
              <a:t>ERC-721 is a free, open standard that describes how to build non-fungible or unique tokens on the Ethereum blockchain. While most tokens are fungible (every token is the same as every other token), ERC-721 tokens are all unique.</a:t>
            </a:r>
            <a:br>
              <a:rPr lang="en-US" sz="1200" dirty="0">
                <a:solidFill>
                  <a:srgbClr val="FFFFFF"/>
                </a:solidFill>
                <a:latin typeface="Arial" panose="020B0604020202020204" pitchFamily="34" charset="0"/>
                <a:cs typeface="Arial" panose="020B0604020202020204" pitchFamily="34" charset="0"/>
              </a:rPr>
            </a:br>
            <a:br>
              <a:rPr lang="en-US" sz="1200" dirty="0">
                <a:solidFill>
                  <a:srgbClr val="FFFFFF"/>
                </a:solidFill>
                <a:latin typeface="Arial" panose="020B0604020202020204" pitchFamily="34" charset="0"/>
                <a:cs typeface="Arial" panose="020B0604020202020204" pitchFamily="34" charset="0"/>
              </a:rPr>
            </a:br>
            <a:r>
              <a:rPr lang="en-US" sz="1200" dirty="0">
                <a:solidFill>
                  <a:srgbClr val="FFFFFF"/>
                </a:solidFill>
                <a:latin typeface="Arial" panose="020B0604020202020204" pitchFamily="34" charset="0"/>
                <a:cs typeface="Arial" panose="020B0604020202020204" pitchFamily="34" charset="0"/>
              </a:rPr>
              <a:t>Think of them like rare, one-of-a-kind collectables.</a:t>
            </a:r>
            <a:r>
              <a:rPr lang="en-US" sz="1200" dirty="0"/>
              <a:t> </a:t>
            </a:r>
            <a:r>
              <a:rPr lang="en-US" sz="1200" dirty="0">
                <a:solidFill>
                  <a:schemeClr val="bg1"/>
                </a:solidFill>
              </a:rPr>
              <a:t>nonfungible ERC-721 tokens cannot be divided and must be bought or sold whole</a:t>
            </a:r>
            <a:endParaRPr lang="en-US" sz="1200" dirty="0">
              <a:solidFill>
                <a:schemeClr val="bg1"/>
              </a:solidFill>
              <a:latin typeface="Arial" panose="020B0604020202020204" pitchFamily="34" charset="0"/>
              <a:cs typeface="Arial" panose="020B0604020202020204" pitchFamily="34" charset="0"/>
            </a:endParaRPr>
          </a:p>
          <a:p>
            <a:r>
              <a:rPr lang="en-US" sz="1200" dirty="0">
                <a:solidFill>
                  <a:srgbClr val="FFFFFF"/>
                </a:solidFill>
                <a:latin typeface="Arial" panose="020B0604020202020204" pitchFamily="34" charset="0"/>
                <a:cs typeface="Arial" panose="020B0604020202020204" pitchFamily="34" charset="0"/>
              </a:rPr>
              <a:t>The standard allows for the implementation of a standard API for NFTs within smart contracts. This standard provides basic functionality to track and transfer NFTs.</a:t>
            </a:r>
          </a:p>
          <a:p>
            <a:r>
              <a:rPr lang="en-US" sz="1200" dirty="0">
                <a:solidFill>
                  <a:srgbClr val="FFFFFF"/>
                </a:solidFill>
                <a:latin typeface="Arial" panose="020B0604020202020204" pitchFamily="34" charset="0"/>
                <a:cs typeface="Arial" panose="020B0604020202020204" pitchFamily="34" charset="0"/>
              </a:rPr>
              <a:t>We considered use cases of NFTs being owned and transacted by individuals as well as consignment to third party brokers/wallets/auctioneers (“operators”). </a:t>
            </a:r>
          </a:p>
          <a:p>
            <a:pPr marL="0" indent="0">
              <a:buNone/>
            </a:pPr>
            <a:r>
              <a:rPr lang="en-US" sz="1200" dirty="0">
                <a:solidFill>
                  <a:srgbClr val="FFFFFF"/>
                </a:solidFill>
                <a:latin typeface="Arial" panose="020B0604020202020204" pitchFamily="34" charset="0"/>
                <a:cs typeface="Arial" panose="020B0604020202020204" pitchFamily="34" charset="0"/>
              </a:rPr>
              <a:t>As they can hold mete data , NFTs can represent ownership over digital or physical assets. We considered a diverse universe of assets, and we know you will dream up many more:</a:t>
            </a:r>
          </a:p>
          <a:p>
            <a:pPr marL="0" indent="0">
              <a:buNone/>
            </a:pPr>
            <a:r>
              <a:rPr lang="en-US" sz="1200" dirty="0">
                <a:solidFill>
                  <a:srgbClr val="FFFFFF"/>
                </a:solidFill>
                <a:latin typeface="Arial" panose="020B0604020202020204" pitchFamily="34" charset="0"/>
                <a:cs typeface="Arial" panose="020B0604020202020204" pitchFamily="34" charset="0"/>
              </a:rPr>
              <a:t>- Physical property — houses, unique artwork</a:t>
            </a:r>
          </a:p>
          <a:p>
            <a:pPr marL="0" indent="0">
              <a:buNone/>
            </a:pPr>
            <a:r>
              <a:rPr lang="en-US" sz="1200" dirty="0">
                <a:solidFill>
                  <a:srgbClr val="FFFFFF"/>
                </a:solidFill>
                <a:latin typeface="Arial" panose="020B0604020202020204" pitchFamily="34" charset="0"/>
                <a:cs typeface="Arial" panose="020B0604020202020204" pitchFamily="34" charset="0"/>
              </a:rPr>
              <a:t>-Virtual collectables — unique pictures of kittens, collectable cards</a:t>
            </a:r>
          </a:p>
          <a:p>
            <a:pPr marL="0" indent="0">
              <a:buNone/>
            </a:pPr>
            <a:r>
              <a:rPr lang="en-US" sz="1200" dirty="0">
                <a:solidFill>
                  <a:srgbClr val="FFFFFF"/>
                </a:solidFill>
                <a:latin typeface="Arial" panose="020B0604020202020204" pitchFamily="34" charset="0"/>
                <a:cs typeface="Arial" panose="020B0604020202020204" pitchFamily="34" charset="0"/>
              </a:rPr>
              <a:t>-“Negative value” assets — loans, burdens and other responsibilities</a:t>
            </a:r>
          </a:p>
        </p:txBody>
      </p:sp>
      <p:pic>
        <p:nvPicPr>
          <p:cNvPr id="4" name="Picture 3">
            <a:extLst>
              <a:ext uri="{FF2B5EF4-FFF2-40B4-BE49-F238E27FC236}">
                <a16:creationId xmlns:a16="http://schemas.microsoft.com/office/drawing/2014/main" id="{DEC0A286-5C5A-43E3-A662-9FE2D680BE7D}"/>
              </a:ext>
            </a:extLst>
          </p:cNvPr>
          <p:cNvPicPr>
            <a:picLocks noChangeAspect="1"/>
          </p:cNvPicPr>
          <p:nvPr/>
        </p:nvPicPr>
        <p:blipFill>
          <a:blip r:embed="rId3"/>
          <a:stretch>
            <a:fillRect/>
          </a:stretch>
        </p:blipFill>
        <p:spPr>
          <a:xfrm>
            <a:off x="6096000" y="1396670"/>
            <a:ext cx="5455921" cy="4064660"/>
          </a:xfrm>
          <a:prstGeom prst="rect">
            <a:avLst/>
          </a:prstGeom>
        </p:spPr>
      </p:pic>
    </p:spTree>
    <p:extLst>
      <p:ext uri="{BB962C8B-B14F-4D97-AF65-F5344CB8AC3E}">
        <p14:creationId xmlns:p14="http://schemas.microsoft.com/office/powerpoint/2010/main" val="3750663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125000"/>
              </a:schemeClr>
              <a:schemeClr val="phClr">
                <a:tint val="92000"/>
                <a:shade val="70000"/>
                <a:satMod val="110000"/>
              </a:schemeClr>
            </a:duotone>
          </a:blip>
          <a:tile tx="0" ty="0" sx="22000" sy="2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E736489A-00C3-4E0A-AAA8-D4D3127BA5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2271</TotalTime>
  <Words>1325</Words>
  <Application>Microsoft Office PowerPoint</Application>
  <PresentationFormat>Widescreen</PresentationFormat>
  <Paragraphs>152</Paragraphs>
  <Slides>21</Slides>
  <Notes>12</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21</vt:i4>
      </vt:variant>
    </vt:vector>
  </HeadingPairs>
  <TitlesOfParts>
    <vt:vector size="36" baseType="lpstr">
      <vt:lpstr>Arial</vt:lpstr>
      <vt:lpstr>Calibri</vt:lpstr>
      <vt:lpstr>Century Gothic</vt:lpstr>
      <vt:lpstr>CNN</vt:lpstr>
      <vt:lpstr>roboto</vt:lpstr>
      <vt:lpstr>Segoe UI Light</vt:lpstr>
      <vt:lpstr>Segoe UI Semibold</vt:lpstr>
      <vt:lpstr>Segoe UI Semilight</vt:lpstr>
      <vt:lpstr>SourceSansPro</vt:lpstr>
      <vt:lpstr>Tw Cen MT</vt:lpstr>
      <vt:lpstr>Tw Cen MT Condensed</vt:lpstr>
      <vt:lpstr>Unna</vt:lpstr>
      <vt:lpstr>Wingdings</vt:lpstr>
      <vt:lpstr>Wingdings 3</vt:lpstr>
      <vt:lpstr>Integral</vt:lpstr>
      <vt:lpstr>Art + Tech</vt:lpstr>
      <vt:lpstr>Chain of blocks…</vt:lpstr>
      <vt:lpstr>2018-19  has brought both highs and lows to the art market. Auction records were broken, confidence levels wavered, paintings were shredded, and social media continued to change the artist’s role in the industry. </vt:lpstr>
      <vt:lpstr>PowerPoint Presentation</vt:lpstr>
      <vt:lpstr>PowerPoint Presentation</vt:lpstr>
      <vt:lpstr>Fungible tokens </vt:lpstr>
      <vt:lpstr>Non fungible tokens </vt:lpstr>
      <vt:lpstr>advantages and disadvantages</vt:lpstr>
      <vt:lpstr>ERC-721 Non-Fungible Token Standard</vt:lpstr>
      <vt:lpstr>Rare Pepe Wallet</vt:lpstr>
      <vt:lpstr>CryptoPunks</vt:lpstr>
      <vt:lpstr>Choon</vt:lpstr>
      <vt:lpstr>IAMA Coin project</vt:lpstr>
      <vt:lpstr>Autoglyphs</vt:lpstr>
      <vt:lpstr>WHY CRYPTO ART</vt:lpstr>
      <vt:lpstr>WHY ETHEREUM</vt:lpstr>
      <vt:lpstr>Platforms </vt:lpstr>
      <vt:lpstr>PORTION</vt:lpstr>
      <vt:lpstr>PowerPoint Presentation</vt:lpstr>
      <vt:lpstr>What are the advantages of collecting digital blockchain art vs traditional physical 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 Tech</dc:title>
  <dc:creator>ankit kumar</dc:creator>
  <cp:lastModifiedBy>ankit kumar</cp:lastModifiedBy>
  <cp:revision>13</cp:revision>
  <dcterms:created xsi:type="dcterms:W3CDTF">2019-09-30T20:49:56Z</dcterms:created>
  <dcterms:modified xsi:type="dcterms:W3CDTF">2019-10-16T17:51:33Z</dcterms:modified>
</cp:coreProperties>
</file>